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Наречия: степени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не только признаки, но и действия: быстрее, лучше, аккуратнее.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начать и зачем это нужно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продолжает сравнение признаков, но теперь речь идёт о действиях. Важно помнить место наречия в предложении, способы образования форм и исключения, чтобы точно выражать сравнение.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сравнивать действие по-разному и выбирать точную форму.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 помогают показать, как выполняется действие в сравнении и в превосходной степени.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английской грамматики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наречия: -er и -est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наречия обычно прибавляют -er и -est. Так образуются формы fast–faster–fastest, hard–harder–hardest, late–later–latest и early–earlier–earliest.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действие происходит в большей мере, чем у другого объекта. Она часто отвечает на вопрос: «как? лучше или быстрее?»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выделяет один предмет или человека среди всех. Она помогает сказать, кто действует быстрее всех, раньше всех или аккуратнее всех.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удобно отмечать, какая форма сравнивает два действия, а какая выделяет одно из группы. Это помогает не путать степени между собой.
</a:t>
            </a:r>
            <a:endParaRPr lang="en-US" sz="13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нужно замечать в словах с короткой основой и в формах на -y.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орфографии есть два частых изменения: удвоение согласной и замена y на i в сравнительных формах.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орфографии английских слов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наречия: more и most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03000" y="112310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наречия обычно не получают окончаний -er и -est. Вместо этого перед ними ставят more, если нужна сравнительная степень.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03000" y="2485927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наивысшей степени используется most. Так строятся формы more slowly, most carefully и most quietly без изменения самого наречия.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03000" y="3848752"/>
            <a:ext cx="6198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удобен для наречий на -ly. Он помогает быстро выбирать правильную модель, не пытаясь присоединить окончания к длинному слову.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than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213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than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сравнительной формы часто ставится than. Это слово показывает, с кем или с чем сравнивается действие: быстрее кого, яснее чем кто.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026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сравнивается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можно сравнивать людей, предметы, ситуации или действия. Главное — чтобы после than стоял второй участник сравнения, а не пустое место.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839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должно быть логичным и точным: faster than me, more clearly than I do. Так видно, что сопоставляются именно действия или их способ.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неравенство: as…as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125775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as…as выражает равенство. Она показывает, что действие выполняется в такой же степени, как у другого человека или предмета.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2385147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not as…as означает, что действие выражено слабее. Это удобный способ сказать «не так быстро», «не так рано» или «не так хорошо».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45100" y="3644522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Внутрь конструкции вставляется само наречие: as well as, as early as, not as fast as. Поэтому важно не менять порядок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2003273"/>
            <a:ext cx="3887700" cy="9319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наречия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образуют степени сравнения не по обычному правилу, а отдельными формами.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 нужно запоминать отдельно: они встречаются часто и относятся к качеству, расстоянию или степени.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неправильных форм наречий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важно не перепутать смысл и степень сравнения.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hard есть форма сравнения, а hardly передаёт совсем другое значение.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 английской грамматике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где нужна форма наречия, а где — прилагательное.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пары помогают не путать форму признака человека и способ действия в предложении.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двойного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правилам сравнения наречий из темы урока.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формы сравнения для школьных примеров.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ответа нужны для трёх разных ситуаций сравнения.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задания показывают разные случаи: обычное сравнение, превосходную степень и выбор самого подходящего варианта.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нужно вставить в примеры без подсказки.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пропуска проверяют два навыка: сравнение с than и равенство с as…as.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нужно записать одной точной формой.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пары предложений помогают перефразировать действие и сравнить его по-разному без лишних слов.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537063"/>
            <a:ext cx="6778200" cy="1624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помогает быстро сверить формы и заметить, где ошибка в выборе степени сравнения.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есть и сравнение, и равенство; важно не смешивать формы и правильно выбирать связку.
</a:t>
            </a:r>
            <a:endParaRPr lang="en-US" sz="1186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упражнениям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4: быстрый повтор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4 группы заданий: формы, сравнение, равенство и ловушки. Это помогает увидеть, что уже распознаётся без подсказки.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повторения нужно там, где смешиваются формы сравнения и выбор связки; ловушки требуют отдельного внимания.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Тренажёр по теме «Наречия: степени сравнения»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 помогают держать тему целиком в памяти.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ключевых опор темы собраны в одном обзоре, чтобы быстрее увидеть, что уже получается уверенно, а что ещё требует повторения.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наречия сравнивают действие, а не предмет. Выбирай -er/-est для коротких форм, more/most для длинных, а также than, as…as и irregular forms без смешения.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2026-07-25T15:26:14Z</dcterms:created>
  <dcterms:modified xsi:type="dcterms:W3CDTF">2026-07-25T15:26:14Z</dcterms:modified>
</cp:coreProperties>
</file>