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 по земному шару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заселили Землю и почему живут именно здесь?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расселения человека объясняет, где и почему появились поселения, как миграции изменили карту мира и почему природа, хозяйство и города влияют на плотность населения.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живёт в Азии, где сосредоточены крупнейшие города и густые равнины.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резко отличается по регионам: самые большие доли приходятся на Евразию и Африку, а Океания остаётся мало заселённой.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распределено неравномерно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крупным регионам мира; справочные данные демографии, 2024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исходная точка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Африке сформировались первые популяции Homo sapiens. Отсюда началось постепенное расселение людей на другие материки. Движение шло не сразу и не одновременно: группы людей уходили в разные стороны в поисках воды, пищи и более мягких природных условий.
</a:t>
            </a:r>
            <a:endParaRPr lang="en-US" sz="91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Ближний Восток к новым землям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путей стал переход через Ближний Восток в Евразию. По мере продвижения люди осваивали новые ландшафты, учились жить в более холодном или сухом климате и находить ресурсы там, где раньше не жили.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дальних материков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люди достигли Австралии и Америки, преодолевая большие расстояния и природные преграды. Для иллюстрации подойдёт карта с линиями маршрутов и выделенной Африкой как точкой начала расселения по Земле.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Homo sapiens из Африки
</a:t>
            </a:r>
            <a:endParaRPr lang="en-US" sz="27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расселения людей по планете
</a:t>
            </a:r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крупнейших миграций и освоения новых природных зон.
</a:t>
            </a:r>
            <a:endParaRPr lang="en-US" sz="26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плотность населения
</a:t>
            </a:r>
            <a:endParaRPr lang="en-US" sz="2584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люди чаще селятся там, где проще добывать воду, выращивать пищу и строить жильё.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населения сосредоточено в удобных для жизни районах, а трудные природные зоны заселяются редко.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географии о связи природы и расселения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 тыс.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переходят от охоты и собирательства к земледелию и скотоводству. Это делает жизнь более оседлой и снижает необходимость постоянно искать новые места.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деревень и 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пищи позволяют развивать ремёсла и обмен. Поселения увеличиваются, а затем появляются первые города — новые центры жизни, торговли и управления.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постоянные поселения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начинают строить рядом с реками и на плодородных землях. Такие места давали воду, урожай и более устойчивые условия для жизни целой общины.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изменил расселение
</a:t>
            </a:r>
            <a:endParaRPr lang="en-US" sz="2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Густонаселённые районы обычно связаны с реками, побережьями и крупными городами, где есть транспорт и работа.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 резкое отличие между благоприятными территориями и природными районами с экстремальными условиями.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население особенно плотное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географии расселения населения; условные значения для наглядности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на пути расселения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мешали передвижению людей из-за холода, крутых склонов и нехватки удобных проходов. Поэтому такие территории долго оставались трудными для заселения и обмена между районами.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Льды и холод
</a:t>
            </a:r>
            <a:pPr algn="l" indent="0" marL="0">
              <a:lnSpc>
                <a:spcPct val="90000"/>
              </a:lnSpc>
              <a:buNone/>
            </a:pPr>
            <a:r>
              <a:rPr lang="en-US" sz="3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2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другие холодные области затрудняли жизнь из-за мороза, сильного ветра и долгой зимы. Для выживания требовались тёплая одежда, огонь и надёжные укрытия.
</a:t>
            </a:r>
            <a:endParaRPr lang="en-US" sz="937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главной проблемой были жара и недостаток воды. Люди могли жить там только у оазисов, колодцев и редких источников, а большие пространства приходилось преодолевать с запасами воды.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технологий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обувь, лодки, жилища, огонь и простые орудия труда помогли людям продвигаться дальше. Благодаря этим средствам они лучше защищались от природы и осваивали новые территории.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тоже долго были труднопроходимыми. Плотная растительность мешала передвижению, а высокая влажность и болезни делали освоение таких районов медленным и сложным.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приспособления людей к разным природным зонам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образ жизни людей зависит от климата, ресурсов и возможностей передвижения.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по-разному приспосабливаются к среде, но везде используют местные ресурсы и удобные способы передвижения.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традиционного хозяйства разных природных зон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привлекают работой, учёбой, транспортом и услугами, поэтому население всё чаще концентрируется именно там.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Prospects, 2018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8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pPr algn="l" indent="0" marL="0">
              <a:lnSpc>
                <a:spcPct val="90000"/>
              </a:lnSpc>
              <a:buNone/>
            </a:pPr>
            <a:r>
              <a:rPr lang="en-US" sz="1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человечества сегодня живёт в городах
</a:t>
            </a:r>
            <a:endParaRPr lang="en-US" sz="818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особенно заметны между странами и внутри государств: из села в город, из менее обеспеченных районов — в более развитые центры.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мигрантов устойчиво растёт, значит, движение населения стало важной частью современного расселения.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миграции меняют карту расселения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Department of Economic and Social Affairs (DESA), International Migrant Stock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места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общественные условия направляют расселение людей.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переселения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и народы перемещались в поисках новых земель, воды и более безопасных территорий. Так постепенно менялся этнический состав многих регионов.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колонизации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переселенцы активно осваивали Америку, Австралию и Новую Зеландию. Вместе с ними перемещались и люди из Африки и Азии.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войны и изменение государственных границ заставляли людей покидать свои дома. Население целых территорий нередко менялось очень быстро.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XX–XXI веках переселения усилились из-за экономики, транспорта и международных связей. История расселения стала ещё теснее связана с политикой и рынком труда.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тоже меняли расселение людей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зоны расселения населения мира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одни районы заселены особенно густо, а другие — заметно слабее.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заселённые зоны совпадают с равнинами, речными долинами и экономически развитыми районами.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плотное заселение характерно для побережий, долин крупных рек и равнин, где проще строить жильё, вести хозяйство и развивать транспорт.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распределено очень неравномерно: удобные для жизни территории притягивают людей намного сильнее, чем пустыни и полярные области.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живёт на небольшой части суши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технологии ускорили расселение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стали поездки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пароходы и автомобили сократили время пути между городами и странами. Людям стало проще переезжать в поисках работы, образования и лучших условий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перестала мешать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 современные дороги сделали доступнее территории, которые раньше казались слишком далёкими. Это ускорило освоение новых районов и развитие связей между ними.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важна не меньше дорог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мобильная связь помогают учиться, работать и искать информацию даже вдали от крупных центров. Поэтому на выбор места жизни теперь влияет и цифровая доступность.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развиваются по-разному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есть работа, транспорт и услуги, люди охотнее остаются там или переезжают туда. Так технологии меняют карту расселения быстрее, чем раньше.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территории Земли: Арктика, пустыни, высокогорья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0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Чукотка: жизнь на границе холода
</a:t>
            </a:r>
            <a:pPr algn="ctr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здесь господствуют мороз, ветер и долгие полярные ночи, поэтому населённые пункты редки и удалены друг от друга. Люди живут у побережья и в долинах, где проще добывать рыбу и сохранять связь с другими поселениями.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Сахара: вода дороже расстояния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людей удерживают только оазисы, колодцы и торговые пути. Днём жара очень сильная, а ночью температура резко падает, поэтому расселение тянется узкими цепочками вдоль воды и редких дорог.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высота требует выносливости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воздух разрежён, а склоны трудны для строительства и земледелия. Поселения появляются в долинах и на террасах, где можно выращивать культуры и безопасно передвигаться между населёнными пунктами.
</a:t>
            </a:r>
            <a:endParaRPr lang="en-US" sz="10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доступ к пресной воде станет важнейшим условием жизни. Там, где воды не хватает, население будет искать более надёжные источники и переселяться.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засухи, наводнения и подъём уровня моря могут сделать часть территорий менее удобной для жизни. Это усилит внутренние и международные перемещения.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продолжат притягивать людей учебой, работой и услугами. Урбанизация будет усиливаться, особенно в быстро растущих странах Африки и Южной Азии.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расселение оставалось безопасным, нужны дороги, жильё, защита природы и разумное использование ресурсов. Тогда новые районы можно будет осваивать без лишнего риска.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может меняться расселение в будущем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человека: от природы к истории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расселились по Земле благодаря миграциям, труду и умению приспосабливаться к самым разным условиям. Сегодня на карту расселения всё сильнее влияют города, технологии и климат.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2026-06-02T14:56:52Z</dcterms:created>
  <dcterms:modified xsi:type="dcterms:W3CDTF">2026-06-02T14:56:52Z</dcterms:modified>
</cp:coreProperties>
</file>