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 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большой материк между океанами и двумя полушариями.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знать, где находится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Африки влияет на её климат, природу и жизнь людей. Материк связан с Европой и Азией морями и проливами, поэтому издавна был частью важных путей и обмена товарами.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другие материки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к югу от Европы, а между ними лежит Средиземное море. Это делает север материка особенно близким к странам Европы.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 перешейке появился Суэцкий канал. Он сократил путь кораблей и сделал морское сообщение между Европой и Азией намного удобнее.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хорошо видно, как близко Африка расположена к другим материкам. Поэтому её географическое положение легко изучать по глобусу и карте.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Азией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Африка почти соприкасается с Азией через Суэцкий перешеек. Здесь люди издавна искали самый удобный путь между двумя частями света.
</a:t>
            </a:r>
            <a:endParaRPr lang="en-US" sz="8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нулевой меридиан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через Африку почти посередине. Поэтому часть материка находится в Северном полушарии, а часть — в Южном. Это сразу делает карту очень интересной.
</a:t>
            </a:r>
            <a:endParaRPr lang="en-US" sz="1236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тоже пересекает Африку. Значит, материк лежит и в Западном, и в Восточном полушарии, как будто стоит сразу на нескольких географических линиях.
</a:t>
            </a:r>
            <a:endParaRPr lang="en-US" sz="1241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одном материке встречаются такие важные линии, его легко использовать для изучения карты мира. Африка помогает понять, как устроена Земля.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океаны и моря омывают Африку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Африка выходит к Атлантическому океану. Его воды омывают длинное побережье и влияют на погоду у берега, делая воздух более влажным.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востока материк омывает Индийский океан. У его берегов расположены важные порты, а тёплые воды помогают воздуху становиться влажнее.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Африка связана со Средиземным морем. Оно помогает материкам Европы и Африки находиться совсем рядом друг с другом.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море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Африка соседствует с Красным морем. Это ещё один важный водный путь, который помогает соединять разные части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Африки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северный мыс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Рас-Бен-Сакка — крайняя северная точка Африки. Она показывает, как далеко материк тянется к северу, почти к берегам Европы.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южный мыс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 Агульяс — самая южная точка материка. До неё Африка вытягивается очень далеко, поэтому на карте она выглядит длинной.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западный мыс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 Альмади находится на западе Африки. Он помогает увидеть, где материк ближе всего к Атлантическому океану.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восточный мыс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 Рас-Хафун — самая восточная точка Африки. Вместе с другими крайними точками он помогает понять размеры и форму 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огромный размер объясняет, почему в Африке есть много разных природных зон и очень большие расстояния между её частями.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30,3 млн км²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площадь Африки вместе с островами.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острова Африки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изрезанные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Африки слабо изрезаны. Здесь немного больших заливов и полуостровов, поэтому очертания материка на карте выглядят довольно ровными.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остров у берегов Африки — Мадагаскар. Он расположен у юго-восточного побережья и хорошо заметен на карте.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Африки находятся Канарские острова, Сейшелы и острова Зеленого Мыса. Они помогают увидеть, насколько далеко в океаны простираются владения материка.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береговая линия не очень изрезана, она всё равно важна для людей. На побережье строят города, порты и места 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отделяет север Африки от Европы совсем не так уж далеко. Поэтому страны этого побережья — Марокко, Алжир, Тунис, Ливия и Египет — имеют удобную связь с соседними землями. На карте это похоже на широкую голубую дорогу между материками.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 с континентом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часто сухой и жаркий, но рядом с морем жизнь становится оживлённее. Здесь появляются порты, города и места, где люди встречают корабли из разных стран. Море будто подаёт материкам соседний знак: «Мы рядом!»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встречаются пути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и Средиземное море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перешеек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находится узкая полоска суши, которая соединяет Африку и Азию. Именно здесь люди давно искали удобный путь между двумя морями.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канала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был проложен Суэцкий канал. Он соединил Средиземное море и Красное море, а кораблям больше не нужно было обходить Африку.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морская дорога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сделал путь из Европы в Азию короче и быстрее. Поэтому северо-восток Африки стал очень важным местом для морского транспорта.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 — важная связь между морями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Африки и Атлантический океан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у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 Африки тянется вдоль Атлантического океана на тысячи километров. Здесь много удобных мест для стоянки судов, поэтому рядом выросли крупные порты и торговые города.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океана воздух обычно более влажный, чем в глубине материка. Морские ветры приносят влагу на побережье, поэтому здесь часто легче расти растениям и жить людям.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Погоду у берега заметно меняют морские течения. Одни делают воздух прохладнее, другие помогают ему быть теплее и влажнее. Из-за этого климат побережья отличается от внутренних районов.
</a:t>
            </a:r>
            <a:endParaRPr lang="en-US" sz="966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западные берега Африка издавна была связана с другими частями света. Здесь проходили морские пути, по которым перевозили товары, путешественников и важные новости.
</a:t>
            </a:r>
            <a:endParaRPr lang="en-US" sz="9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Африки и Индийский океан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у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Африки обращена к Индийскому океану. На её берегах расположены Сомали, Кения, Танзания и Мозамбик, а города у моря часто становятся важными портами.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Индийского океана здесь тёплые, поэтому воздух у берега нередко становится влажнее. Это помогает образованию облаков и влияет на погоду на побережье.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местных жителей море — не только красивый пейзаж, но и помощник. Оно даёт рыбу, а ещё открывает путь для морской торговли с другими странами.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Ветры, дующие с океана, приносят влагу и смягчают жару. Из-за этого климат восточного побережья отличается от более сухих внутренних районов Африки.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лежит между тропиками, поэтому солнечные лучи падают на неё особенно сильно. Во многих местах почти весь год тепло или жарко. Недаром здесь можно встретить и знойные пустыни, и влажные берега.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почти над головой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проходит экватор, а рядом с ним температура держится высокой. В таких районах часто бывает жарко и влажно, и растения там растут очень быстро, словно спешат за солнцем.
</a:t>
            </a:r>
            <a:endParaRPr lang="en-US" sz="858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материк пополам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Африке много жарких мест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зоны Африки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
</a:t>
            </a:r>
            <a:pPr algn="l" indent="0" marL="0">
              <a:lnSpc>
                <a:spcPct val="130040"/>
              </a:lnSpc>
              <a:buNone/>
            </a:pPr>
            <a:r>
              <a:rPr lang="en-US" sz="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материка начинается Сахара — огромная жаркая пустыня. Здесь очень мало осадков, поэтому поверхность местами кажется почти безжизненной.
</a:t>
            </a:r>
            <a:endParaRPr lang="en-US" sz="129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пустыни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от Сахары появляются более влажные районы. Здесь уже могут расти травы и кустарники, а условия становятся мягче для жизни людей и животных.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широко раскинулись саванны. Это пространства с высокой травой и редкими деревьями, где чередуются сухой и влажный сезоны.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климат становится самым влажным. Здесь развиваются густые тропические леса, потому что тепло и дожди почти не покидают этот район.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удобна для путешествий и торговли
</a:t>
            </a:r>
            <a:endParaRPr lang="en-US" sz="2446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между частями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находится рядом с Европой и Азией, а ещё между Атлантическим и Индийским океанами. Поэтому мореплавателям было удобно проходить вдоль её берегов и делать остановки в портах.
</a:t>
            </a:r>
            <a:endParaRPr lang="en-US" sz="1064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Африки появились важные порты, где загружали и разгружали товары. Суэцкий канал особенно сократил путь кораблей между морями, сделав северо-восток материка очень важным.
</a:t>
            </a:r>
            <a:endParaRPr lang="en-US" sz="1076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африканские берега шли грузы из разных стран. Люди перевозили пряности, ткани, металлы и другие товары, а вместе с ними — знания, новости и новые идеи.
</a:t>
            </a:r>
            <a:endParaRPr lang="en-US" sz="128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материка и его протяжённость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 с севера на юг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сильно вытянута в меридиональном направлении. Расстояние между её крайними точками большое, поэтому на карте материк кажется длинным и немного сужающимся книзу.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сверху, Африка напоминает большой неровный треугольник. Эта форма делает её особенно узнаваемой и помогает понять, почему пути между севером и югом такие длинные.
</a:t>
            </a:r>
            <a:endParaRPr lang="en-US" sz="871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ширина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Африки шире, а к югу материк постепенно становится уже. Такая форма помогает легко заметить его на глобусе и карте, даже если рядом много других материков.
</a:t>
            </a:r>
            <a:endParaRPr lang="en-US" sz="8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16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48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569" y="1172034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0269" y="1172034"/>
            <a:ext cx="339413" cy="38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92969" y="1172034"/>
            <a:ext cx="339413" cy="38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 берегов Африки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 северо-восточных берегов Африки. Здесь важную роль играет Суэцкий канал, а побережье помогает развивать морскую торговлю и связь с другими странами.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и Алжир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находятся у Средиземного моря и Атлантического океана. Удобное приморское положение помогает им развивать порты, перевозку товаров и рыболовство.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 Гана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западном побережье расположены крупные страны с выходом к Атлантическому океану. Здесь морские порты помогают продавать товары и получать рыбу.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и Танзания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находятся на востоке Африки, у Индийского океана. Их берега связаны с морской торговлей, путешествиями и работой портов.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расположена у южной оконечности материка. Её берега соединяют важные морские пути, а порты помогают стране вести торговлю с разными частями света.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положение Африки влияет на жизнь людей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легче дышится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воздух обычно влажнее и мягче. Поэтому здесь людям проще заниматься земледелием, а в жаркие дни морской ветер приносит немного прохлады.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районах Африки осадков часто меньше, чем у океана. Из-за этого людям приходится особенно беречь воду и искать места, где она есть постоянно.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рек и оазисов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рядом есть реки или оазисы, селения встречаются чаще. Вода помогает выращивать растения, поить животных и делать жизнь в жарких местах удобнее.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 климате жители Африки занимаются разными делами. Где-то выращивают растения, где-то разводят скот, а где-то работают в портах и торговле.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Африка легко узнаётся по своему положению между Атлантическим и Индийским океанами. С обеих сторон её берега будто открыты миру, а длинная береговая линия тянется далеко на юг и север.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океанами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глобус, можно увидеть, как Африку пересекают экватор и нулевой меридиан. Это делает материк особенно интересным: он находится сразу в нескольких полушариях и помогает учиться читать карту.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линии на карте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 глобусе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материк, который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огромна и удивительно разнообразна. Её положение у экватора, океанов и морей влияет на климат, природу и жизнь людей, а ещё помогает понять, почему этот материк так важен для мира.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2026-05-26T06:45:34Z</dcterms:created>
  <dcterms:modified xsi:type="dcterms:W3CDTF">2026-05-26T06:45:34Z</dcterms:modified>
</cp:coreProperties>
</file>