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державном: самолюбивый, скромный пешеход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достоинство личности в русской литературе XIX века.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века: человек и 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середины и второй половины XIX века все чаще обращались к судьбе незаметного человека. На этом фоне особенно остро звучат темы унижения, социальной зависимости и нравственной оценки личности.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антитезы в заглавии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«самолюбивый» подчеркивает сосредоточенность на себе, на статусе и праве быть выше других. Такой человек измеряет людей и мир через собственные интересы.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«скромного пешехода» обозначает того, кто не имеет привилегий и движется пешком по пространству, где правила задают сильные и власть имущие.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строится не только на социальном различии, но и на контрасте интонаций, жестов, взглядов и способов говорить с окружающими.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 неравенством стоит нравственный вопрос: что важнее — демонстративная уверенность или внутренняя устойчивость и уважение к другому человеку?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теснота городской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подобных текстах город часто предстает как жесткая среда: камень, шум, тесные улицы и официальные фасады усиливают чувство отчуждения. Пространство как будто не оставляет человеку места.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Державный город как пространство неравенства
</a:t>
            </a:r>
            <a:endParaRPr lang="en-US" sz="274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среди имперского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литературе XIX века становится символом системы, где личность легко теряет голос и лицо. Высота зданий и парадность улиц подчеркивают уязвимость маленького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произведения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просто тему конфликта, а его нравственную перспективу.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неравенство и унижение, но сострадание и ответственность переводят частный эпизод в общий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русской литературной традиции XIX века; аналитическое распределение смысловых акцентов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самолюбивого человека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уверен в собственном превосходстве и привык соотносить людей с пользой, положением или внешним успехом. Равенство для него выглядит как угроза.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обычно резка и категорична: в ней слышны приказ, оценка, дистанция. Такой стиль общения демонстрирует не силу, а желание подчинять.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уверенностью нередко скрываются зависимость от признания и страх потерять влияние. Поэтому самолюбие становится формой внутренней замкнутости и духовной бедности.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106117"/>
            <a:ext cx="176250" cy="14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2389" y="1090878"/>
            <a:ext cx="107174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скромного пешехода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Пешее движение подчеркивает зависимость от городской среды, где человек не распоряжается пространством, а лишь осторожно проходит через него.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пешеход связан с повседневным трудом и жизнью без привилегий. Его незаметность говорит не о слабости, а о постоянной ответственности.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и немногословие помогают сохранить внутреннюю меру. Герой не стремится заявить о себе, но именно это делает его нравственно убедительным.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традиции такой человек часто оказывается выше самодовольных персонажей. Его достоинство проявляется в терпении, выдержке и уважении к другим.
</a:t>
            </a:r>
            <a:endParaRPr lang="en-US" sz="12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внешние признаки поведения раскрывают нравственный смысл образов.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успех не гарантирует нравственного превосходства, а скромность может означать подлинную силу характера.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литературная традиция XIX 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социальных позиций
</a:t>
            </a:r>
            <a:endParaRPr lang="en-US" sz="27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выстраивается конфликт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художественного конфликта в литературе XIX века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взгляд связан с фасадами, парадностью и официальной уверенностью города. Он показывает власть как силу, которая организует пространство и делает человека подчиненным.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взгляд — это тротуар, теснота, грязь и толпа. С этой точки город открывается как среда уязвимости, где особенно заметны одиночество и беззащитность пешехода.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оптика: взгляд сверху и снизу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напряжения особенно заметны там, где социальный контраст становится личным унижением.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движется от сдержанной иронии к гражданскому протесту и этическому выводу.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теме урока; шкала условная.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произведения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лексика и резкие сопоставления сразу задают конфликт: один герой звучит уверенно и сверху, другой — сдержанно и почти беззащитно. Такая речь формирует ощущение нравственного давления.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повтор ключевых слов и ритмическая напряженность усиливают впечатление внутренней тесноты. Образы дороги, взгляда, бедности и гордости связывают частную сцену с общим смыслом.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не сводится к сатире: в ней слышны сочувствие и скрытое осуждение порядка, где человеческая ценность зависит от статуса, а не от достоинства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образа «маленького человека»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Акакиевич: жизнь в тени бумаги
</a:t>
            </a:r>
            <a:pPr algn="ctr" indent="0" marL="0">
              <a:lnSpc>
                <a:spcPct val="100000"/>
              </a:lnSpc>
              <a:buNone/>
            </a:pPr>
            <a:r>
              <a:rPr lang="en-US" sz="4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Гоголя почти растворяется в канцелярском мире: его существование определяют переписывание, бедность и полная зависимость от чужой воли. На этом фоне особенно остро ощущается его беззащитность. Одна шинель становится для него символом надежды и уязвимости.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Переписчик Достоевского: бедность как испытание достоинства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«Бедных людях» скромный служащий живет в тесном пространстве нужды, где даже письмо становится трудом и просьбой о признании. Однако бедность не уничтожает в нем человеческого чувства. Напротив, она выявляет способность к состраданию и самоотдаче.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прохожий: человек в толпе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городской литературе XIX века нередко появляется фигура тихого, одинокого человека, который движется среди шума и равнодушия. Он не привлекает внимания, но именно его образ позволяет увидеть цену повседневного труда, терпения и нравственной стойкости.
</a:t>
            </a:r>
            <a:endParaRPr lang="en-US" sz="10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23996"/>
            <a:ext cx="4336500" cy="18757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параллели XIX века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русская классика раскрывает унижение, зависимость и внутреннее достоинство простого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социальная уязвимость сочетается с нравственной оценкой личности; внешняя слабость не отменяет внутренней ценности.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литература XIX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судьбу героя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подчеркивает, что даже личные качества раскрываются в заданных обществом условиях и не всегда способны их преодолеть.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задают сословие и система; характер важен, но действует внутри уже сложившихся социальных рамок.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теме урока; шкала условная.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унижения к нравственному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 внешнего наблюдения к этическому обобщению в литературном тексте.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темы для старшеклассника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распознавать буллинг и скрытое превосходство в повседневной жизни: в классе, в компании, в интернете. Литература показывает, как унижение начинается с неравного взгляда на другого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культ успеха часто подталкивает к демонстрации статуса и постоянному сравнению себя с окружающими. На этом фоне особенно заметна опасность самолюбия, которое делает человека зависимым от чужого признания.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в школьной и взрослой среде — это не пассивность, а зрелая форма достоинства. Она позволяет сохранять уважение к себе и не строить самооценку на чужой слабости.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которые утверждает текст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Ценностный ряд показывает, что произведение воспитывает не только чувство справедливости, но и внимательность к незаметному труду.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достоинство и сострадание; именно они превращают частный конфликт в урок нравственной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теме урока; шкала условная.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одинокого пешехода на широкой улице показывает не просто бедность или безвестность, а несоразмерность между человеком и давящим пространством державного города.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вывод ясен: нравственная высота определяется не положением и не внешним успехом, а умением сохранять человечность, видеть другого и не унижать его.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художественный итог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сильнее статуса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убеждает: державный мир держится на иерархии, но не способен отменить внутреннюю ценность личности; именно скромность, а не самолюбие, сохраняет человечность и моральную силу.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2026-05-20T01:50:47Z</dcterms:created>
  <dcterms:modified xsi:type="dcterms:W3CDTF">2026-05-20T01:50:47Z</dcterms:modified>
</cp:coreProperties>
</file>