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 в XIX — начале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Колониализм, реформы и борьба за независимость изменили судьбу целых континентов.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усилила европейские державы: они получили заводы, железные дороги, пароходы и новое оружие. Это помогло им подчинять территории в Азии и Африке, а в зависимых странах выросло сопротивление и стремление к правам народов.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стал переломным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захватывали земли, устанавливали контроль над торговлей и вывозили сырьё в метрополии. Для местных обществ это означало потерю самостоятельности и подчинение чужим экономическим интересам.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Османская империя, Сиам и частично Иран пытались обновить государство, армию и школу. Эти перемены должны были укрепить страну и уменьшить зависимость от Европы.
</a:t>
            </a:r>
            <a:endParaRPr lang="en-US" sz="1481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и зависимых странах возникали восстания, национальные движения и призывы к свободе. Люди выступали против налогов, иностранного контроля и неравноправия, закладывая основу будущей борьбы за независимость.
</a:t>
            </a:r>
            <a:endParaRPr lang="en-US" sz="1292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процессы эпохи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учебной темы; данные приведены обобщённо, 1914 год.
</a:t>
            </a:r>
            <a:endParaRPr lang="en-US" sz="1099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контроль над Азией и Африкой к 1914 году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картину зависимости: в Африке колоний было особенно много, а в Азии сохранялись крупные самостоятельные государства.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зависимые территории преобладали. Африка оказалась почти полностью разделена между державами, а Азия — под сильным внешним давлением.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главная колония Британской империи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
</a:t>
            </a:r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1857–1859 годов власть в Индии перешла от Ост-Индской компании к британской короне. Управление стало жёстче, а местное население почти не влияло на решения.
</a:t>
            </a:r>
            <a:endParaRPr lang="en-US" sz="1004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повинности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Индийцы платили высокие налоги и зависели от администрации, которая поддерживала интересы Британской империи. Для многих семей это означало бедность, долги и вынужденный поиск заработка.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для вывоза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телеграф и порты развивались быстро, но прежде всего для перевозки сырья и товаров. Инфраструктура связывала внутренние районы с колониальными центрами и морскими путями.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хозяйство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Расширялись чайные плантации, выращивание хлопка и переработка сырья. Экономика всё больше работала на экспорт, а не на нужды жителей, что усиливало зависимость от внешнего рынка.
</a:t>
            </a:r>
            <a:endParaRPr lang="en-US" sz="943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страны
</a:t>
            </a:r>
            <a:pPr algn="l" indent="0" marL="0">
              <a:lnSpc>
                <a:spcPct val="150000"/>
              </a:lnSpc>
              <a:buNone/>
            </a:pPr>
            <a:r>
              <a:rPr lang="en-US" sz="9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перемены внешне выглядели как модернизация, но приносили неравенство. Развитие транспорта и торговли сопровождалось усилением контроля, поэтому росло недовольство и стремление к самоуправлению.
</a:t>
            </a:r>
            <a:endParaRPr lang="en-US" sz="9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 — Индийский национальный конгресс
</a:t>
            </a:r>
            <a:pPr algn="l" indent="0" marL="0">
              <a:lnSpc>
                <a:spcPct val="15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объединила образованных индийцев и сначала требовала равных прав, участия в управлении и более справедливого отношения со стороны колониальной власти.
</a:t>
            </a:r>
            <a:endParaRPr lang="en-US" sz="1235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 — рост движения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Конгресс стал центром борьбы за самоуправление. Всё больше людей поддерживали идею, что Индия должна сама решать свои внутренние дела.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 новые методы
</a:t>
            </a:r>
            <a:pPr algn="l" indent="0" marL="0">
              <a:lnSpc>
                <a:spcPct val="15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 Гангадхар Тилак призывал к бойкоту иностранных товаров и поддержке национального образования. Эти идеи усиливали чувство единства и готовили общество к борьбе за свободу.
</a:t>
            </a:r>
            <a:endParaRPr lang="en-US" sz="1293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развивалось индийское национальное движение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52020"/>
            <a:ext cx="4063200" cy="1726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азиатские государства отвечали на европейское давление и какие результаты это дало к началу XX 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успешной оказалась Япония: она быстро модернизировалась. Китай и Османская империя реформировались медленнее и встретили более тяжёлые трудности.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Нового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модернизации в Азии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244" y="0"/>
            <a:ext cx="1756412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реформы Мэйдзи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496599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 год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власти императора начались реформы Мэйдзи. Страна отказалась от старых ограничений и взяла курс на укрепление государства по европейским образцам.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2496599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армия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сословных войск создали армию на основе всеобщей воинской повинности. Это сделало оборону более современной и усилило центральную власть.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4806546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расширило систему школ и сделало образование важной частью преобразований. Грамотность и подготовка специалистов стали основой будущего развития страны.
</a:t>
            </a:r>
            <a:endParaRPr lang="en-US" sz="953" dirty="0"/>
          </a:p>
        </p:txBody>
      </p:sp>
      <p:sp>
        <p:nvSpPr>
          <p:cNvPr id="14" name="Text 5"/>
          <p:cNvSpPr txBox="1"/>
          <p:nvPr/>
        </p:nvSpPr>
        <p:spPr>
          <a:xfrm>
            <a:off x="4806546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Строились фабрики, верфи и железные дороги, поддерживалось развитие промышленности. Япония быстро перенимала новые технологии и укрепляла свою экономику.
</a:t>
            </a:r>
            <a:endParaRPr lang="en-US" sz="953" dirty="0"/>
          </a:p>
        </p:txBody>
      </p:sp>
      <p:sp>
        <p:nvSpPr>
          <p:cNvPr id="15" name="Text 6"/>
          <p:cNvSpPr txBox="1"/>
          <p:nvPr/>
        </p:nvSpPr>
        <p:spPr>
          <a:xfrm>
            <a:off x="7116500" y="801825"/>
            <a:ext cx="1757100" cy="26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в Азии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Япония стала индустриальной державой и сама начала усиливать влияние в Азии. Это изменило баланс сил в регионе.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курсу истории; значения условные, для сравнения динамики 1870-х и 1900-х годов.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силы Японии в конце XIX века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быстрый переход Японии к индустриальному развитию и усилению армии. Экономический рост шёл вместе с расширением государственного контроля.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промышленности, транспорта и военных расходов объясняет, почему Япония смогла побеждать сильных соперников в Азии и на Тихом океане.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075" y="3180264"/>
            <a:ext cx="2625600" cy="1389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слабость династии Цин и иностранное давление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Опиумные войны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в Опиумных войнах заставили Китай подписать неравноправные договоры. Иностранные державы получили порты, торговые привилегии и возможность сильнее вмешиваться в дела страны.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602575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потрясения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происходили и другие выступления, ослаблявшие центральную власть. Постоянные кризисы мешали реформам и делали Китай ещё более уязвимым перед внешним давлением.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выплачивал контрибуции и всё больше терял влияние на собственную торговлю. Часть территории и портов оказалась под контролем европейских государств, Японии и США.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Тайпинское восстание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внутреннее восстание принесло огромные человеческие потери и разрушения. Оно показало, насколько слаба была власть династии Цин и как остро люди были недовольны порядками.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3454800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монархии
</a:t>
            </a:r>
            <a:pPr algn="l" indent="0" marL="0">
              <a:lnSpc>
                <a:spcPct val="15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династия Цин не смогла восстановить прочную власть. Нараставший кризис подготовил почву для революционных перемен и падения старого порядка.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Китая от кризиса к революции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опиумных войн и неравноправных договоров к восстаниям, падению династии Цин и провозглашению республики.
</a:t>
            </a:r>
            <a:endParaRPr lang="en-US" sz="1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952" y="994725"/>
            <a:ext cx="2095895" cy="204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Османской империи соседствовали старые дворцы, оживлённые рынки и новые железные дороги. Город оставался символом власти султана, но всё заметнее зависел от европейской торговли, кредитов и политического давления.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между традицией и переменами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Султаны пытались укрепить империю через обновление армии, новые налоги и светские школы. Эти меры должны были сделать управление более современным, но не остановили потерю территорий и рост внешней зависимости.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танзимата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Балканах, в Северной Африке и на Ближнем Востоке влияние Османской империи слабело. Чем труднее становилось удерживать земли, тем сильнее возрастала роль европейских государств в её делах.
</a:t>
            </a:r>
            <a:endParaRPr lang="en-US" sz="92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под давлением Европы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 поисках опоры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и Сиам: попытки сохранить независимость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сохранял государственность, но оказался между интересами России и Великобритании. Иностранное влияние ограничивало свободу решений, поэтому реформы здесь шли медленно и осторожно.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без потери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старались обновить управление, армию и систему образования, не допуская полного подчинения чужим державам. Главной целью было сохранить страну целой и управляемой.
</a:t>
            </a:r>
            <a:endParaRPr lang="en-US" sz="823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путь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Иран, и Сиам понимали: без перемен трудно сохранить независимость. Поэтому они обновлялись постепенно, стараясь не дать европейским державам повода для прямого захвата.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Сиама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Сиам избежал колонизации благодаря реформам Рамы V. Были созданы новые суды, школы, армия и администрация, а государство стало более современным и устойчивым.
</a:t>
            </a:r>
            <a:endParaRPr lang="en-US" sz="9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установили контроль над почти всей Африкой, меняя управление, торговлю и повседневную жизнь местного населения.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почти весь континент оказался под чужой властью; самостоятельность сохранили лишь Эфиопия и Либерия.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колониального раздела Африки в конце XIX — начале XX века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после раздела континента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525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1884–1885
</a:t>
            </a:r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установила правила раздела Африки между европейскими державами. Решения принимались без участия африканских народов.
</a:t>
            </a:r>
            <a:endParaRPr lang="en-US" sz="1229" dirty="0"/>
          </a:p>
        </p:txBody>
      </p:sp>
      <p:sp>
        <p:nvSpPr>
          <p:cNvPr id="8" name="Text 1"/>
          <p:cNvSpPr txBox="1"/>
          <p:nvPr/>
        </p:nvSpPr>
        <p:spPr>
          <a:xfrm>
            <a:off x="3387600" y="935100"/>
            <a:ext cx="30150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конференции
</a:t>
            </a:r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проводили по карте, не считаясь с языками, племенами и прежними территориями. Это усилило споры между державами.
</a:t>
            </a:r>
            <a:endParaRPr lang="en-US" sz="1229" dirty="0"/>
          </a:p>
        </p:txBody>
      </p:sp>
      <p:sp>
        <p:nvSpPr>
          <p:cNvPr id="9" name="Text 2"/>
          <p:cNvSpPr txBox="1"/>
          <p:nvPr/>
        </p:nvSpPr>
        <p:spPr>
          <a:xfrm>
            <a:off x="5664850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5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Франция, Германия, Бельгия и другие страны ускорили захват земель. «Гонка за Африку» резко изменила судьбу континента.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и «гонка за Африку»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политической карте Африки к началу XX века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Единственные независимые государства Африки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и Либерия выделялись на карте континента как исключения среди колониальных владений европейских держав.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сохранили только две страны, но их положение тоже оставалось уязвимым из-за внешнего давления и торговли.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колониализму в Африке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Суданское восстание
</a:t>
            </a:r>
            <a:pPr algn="l" indent="0" marL="0">
              <a:lnSpc>
                <a:spcPct val="150000"/>
              </a:lnSpc>
              <a:buNone/>
            </a:pPr>
            <a:r>
              <a:rPr lang="en-US" sz="10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Судане борьба против колониального давления сочеталась с религиозными лозунгами и призывами к единству. Такие выступления помогали людям объединяться против чужой власти.
</a:t>
            </a:r>
            <a:endParaRPr lang="en-US" sz="1033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народов
</a:t>
            </a:r>
            <a:pPr algn="l" indent="0" marL="0">
              <a:lnSpc>
                <a:spcPct val="150000"/>
              </a:lnSpc>
              <a:buNone/>
            </a:pPr>
            <a:r>
              <a:rPr lang="en-US" sz="102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сопротивления лидеры объединяли разные племена и общины. Совместные действия усиливали борьбу, даже если противник имел оружие и поддержку метрополии.
</a:t>
            </a:r>
            <a:endParaRPr lang="en-US" sz="1026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Восточная Африка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сопротивление принимало форму вооружённой борьбы и партизанских действий. Местные жители старались защитить землю, труд и привычный уклад жизни.
</a:t>
            </a:r>
            <a:endParaRPr lang="en-US" sz="1101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Намибия и Мадагаскар
</a:t>
            </a:r>
            <a:pPr algn="l" indent="0" marL="0">
              <a:lnSpc>
                <a:spcPct val="150000"/>
              </a:lnSpc>
              <a:buNone/>
            </a:pPr>
            <a:r>
              <a:rPr lang="en-US" sz="10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этих территориях восстания были вызваны захватом земель и тяжёлыми порядками колонизаторов. Борьба часто заканчивалась поражением, но не исчезала.
</a:t>
            </a:r>
            <a:endParaRPr lang="en-US" sz="1098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выступлений
</a:t>
            </a:r>
            <a:pPr algn="l" indent="0" marL="0">
              <a:lnSpc>
                <a:spcPct val="150000"/>
              </a:lnSpc>
              <a:buNone/>
            </a:pPr>
            <a:r>
              <a:rPr lang="en-US" sz="10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многие восстания были подавлены, они показали главное: африканские народы не соглашались с колониальным порядком и сохраняли стремление к свободе.
</a:t>
            </a:r>
            <a:endParaRPr lang="en-US" sz="10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колониальная система меняла жизнь людей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колоний вывозили сырьё, а инфраструктуру строили так, чтобы быстрее доставлять товары в метрополии и усиливать их прибыль.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522" y="0"/>
            <a:ext cx="1753855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XIX — начала XX века для Азии и Африки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496599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передел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потеряли самостоятельность и оказались под властью европейских держав. Их земли, ресурсы и торговля стали частью чужих интересов.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2496599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ради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Османская империя, Иран и Сиам пытались обновить государство, армию и школы. Они искали способы не стать полностью зависимыми.
</a:t>
            </a:r>
            <a:endParaRPr lang="en-US" sz="1096" dirty="0"/>
          </a:p>
        </p:txBody>
      </p:sp>
      <p:sp>
        <p:nvSpPr>
          <p:cNvPr id="13" name="Text 4"/>
          <p:cNvSpPr txBox="1"/>
          <p:nvPr/>
        </p:nvSpPr>
        <p:spPr>
          <a:xfrm>
            <a:off x="4806546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появлялись фабрики, железные дороги, школы и печать. Новые знания и связи ускоряли изменения в обществе и управлении.
</a:t>
            </a:r>
            <a:endParaRPr lang="en-US" sz="1096" dirty="0"/>
          </a:p>
        </p:txBody>
      </p:sp>
      <p:sp>
        <p:nvSpPr>
          <p:cNvPr id="14" name="Text 5"/>
          <p:cNvSpPr txBox="1"/>
          <p:nvPr/>
        </p:nvSpPr>
        <p:spPr>
          <a:xfrm>
            <a:off x="4806546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чаще говорили о правах народов и самоуправлении. Это становилось основой будущей борьбы за независимость в XX веке.
</a:t>
            </a:r>
            <a:endParaRPr lang="en-US" sz="1014" dirty="0"/>
          </a:p>
        </p:txBody>
      </p:sp>
      <p:sp>
        <p:nvSpPr>
          <p:cNvPr id="15" name="Text 6"/>
          <p:cNvSpPr txBox="1"/>
          <p:nvPr/>
        </p:nvSpPr>
        <p:spPr>
          <a:xfrm>
            <a:off x="7116500" y="801825"/>
            <a:ext cx="1757100" cy="26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новому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показала, что старый порядок меняется быстро и неравномерно. Для Азии и Африки это стало началом долгого пути к свободе.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 — начало XX века стали временем тяжёлых потерь, но и важного пробуждения. Колониализм изменил судьбы стран, а реформы и национальные движения подготовили путь к свободе.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испытаний и пробуждения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2026-06-02T08:27:52Z</dcterms:created>
  <dcterms:modified xsi:type="dcterms:W3CDTF">2026-06-02T08:27:52Z</dcterms:modified>
</cp:coreProperties>
</file>