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Чуковский. «Краденое солнце»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том, как свет вернулся в мир благодаря смелости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Чуковский: мастер веселых сказок в стихах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Иванович Чуковский — один из самых любимых детских писателей России. «Краденое солнце» впервые напечатано в 1927 году. Сказка звучит как песенка, легко читается вслух и быстро запоминается.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сказке все спокойно: солнце светит, и жизнь идет своим чередом. Звери чувствуют себя уверенно и не ждут беды.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Кража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Крокодил и уносит солнце. В мире сразу темнеет, становится тревожно, и звери пугаются неизвестности.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зверей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света животные не знают, что делать дальше. Они прячутся и ждут помощи, потому что вернуть солнце самим им не под силу.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в сказке: страшный, но ошибающийся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сила без добра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в сказке выглядит грозно и уверенно, будто ему все позволено. Но его поступок нарушает порядок: он забирает солнце у всех. Из-за этого звери остаются в темноте и чувствуют себя беспомощными.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спрятано от всех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легко представить в рисунке: большой Крокодил держит солнце и будто прячет его от леса. Вокруг царит тревога, а маленькие звери отступают назад, не решаясь подойти ближе.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Беда, которую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не просто пугает — он сразу меняет жизнь всех героев. Темный фон, напряженные позы и испуганные мордочки зверей помогут показать, что его действие принесло всем большую беду.
</a:t>
            </a:r>
            <a:endParaRPr lang="en-US" sz="9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солнца всем плохо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солнца сказочный мир темнеет, и звери теряют привычное чувство спокойствия. Им страшно идти дальше, потому что вокруг уже не видно дороги и знакомых мест.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исчезает свет, становится холодно и неуютно. Животные не могут радоваться игре и прогулкам, ведь вместо тепла и ясности приходит тревога и ожидание беды.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 простую мысль: солнце нужно всем без исключения. Оно приносит не только свет, но и жизнь, тепло, радость и надежду на хороший конец.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сказке-поэме Корнея Чуковского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— главный защитник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сказке кажется очень мощным и уверенным. Но сила нужна ему не для хвастовства, а для того, чтобы помочь тем, кто сам не может защититься.
</a:t>
            </a:r>
            <a:endParaRPr lang="en-US" sz="765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другим страшно, Медведь не убегает и не прячется. Он идет навстречу опасности, потому что понимает: если не вмешаться, беда останется надолго.
</a:t>
            </a:r>
            <a:endParaRPr lang="en-US" sz="764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слабым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поступок показывает настоящий геройский характер. Медведь защищает тех, кто меньше и слабее, и доказывает, что доброта может быть очень решительной.
</a:t>
            </a:r>
            <a:endParaRPr lang="en-US" sz="7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Зайчата и другие маленькие герои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Зайчата в сказке особенно трогательны, потому что они малы и беззащитны. В темноте им страшно сильнее всех, и читателю сразу хочется их пожалеть.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маленьких зверей видно, как важно, чтобы в мире было светло и спокойно. Их испуг помогает лучше почувствовать, насколько тяжело жить без солнца.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ними и другие звери ждут помощи. У каждого свой страх, но всех объединяет одно желание — чтобы беда скорее закончилась.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звери в сказке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Бегемот и Страус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герои сразу запоминаются своими большими, необычными образами. Их легко представить как персонажей маленького спектакля, где каждый зверь говорит и движется по-своему, а вместе они создают шумную сказочную сцену.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Волк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вносят в историю живость и движение, а Волк добавляет серьезности и напряжения. Благодаря таким разным героям сказка кажется очень яркой: одни забавляют, другие настораживают, но все запоминаются.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Звериный хор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много животных, и каждый появляется в своей неповторимой манере. Вместе они создают ощущение большого лесного театра, где у каждого персонажа есть голос, характер и заметное место в сюжете.
</a:t>
            </a:r>
            <a:endParaRPr lang="en-US" sz="8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696" y="2223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повторы и веселый ритм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как песенка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стихотворные строки делают текст звонким и удобным для чтения вслух. Каждая фраза будто сама просится на язык, поэтому сказку приятно слушать.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часто повторяет слова и выражения, чтобы ритм был ровным и веселым. Благодаря повторениям детям легче следить за сюжетом и вспоминать его позже.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и рассказывать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быстро запоминается, потому что строки короткие и ясные. Ее можно читать по ролям, а потом легко пересказывать друзьям или в классе.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страх отступает, когда рядом появляется смелый защитник. Даже если беда кажется огромной, добро и решительность помогают изменить ход событий.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напоминает: нельзя мириться с несправедливостью. Нужно помогать тем, кто слабее, и не оставлять друзей в беде, даже когда самому немного страшно.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солнца означает победу жизни, тепла и радости. Финал учит детей верить, что храбрость и добрые дела действительно могут победить темноту.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и звучный ритм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и смешные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рядом стоят тревога и шутка, поэтому она не кажется тяжёлой. Яркие слова, повторы и необычные образы делают историю живой и очень выразительной.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легко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пишет короткими, звучными строками, поэтому сказка читается почти как песенка. Текст удобно произносить вслух, а ритм помогает быстро запомнить 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легко представить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глазами возникает светлый мир, где всё спокойно и привычно. Потом эта картина резко меняется, и читатель сразу чувствует, что случилась беда.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выглядит огромным и опасным, будто он занял всё пространство сказки. Такой образ помогает сразу понять, почему звери испугались и растерялись.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Испуганные животные тоже запоминаются очень хорошо. У каждого свой характер, поэтому сцену легко представить как маленький спектакль с разными голосами и движениями.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звучит возвращение солнца. После темноты свет кажется настоящим чудом, и именно этот образ делает финал тёплым и радостным.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сказке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от спокойствия история переходит к страху, а затем к спасению и радости.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нравится детям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недолгая, но очень выразительная, поэтому её легко слушать целиком. События развиваются быстро, и ребёнок не успевает потерять интерес.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страшный момент, но он не остаётся без счастливого конца. Это делает чтение увлекательным и не слишком тяжёлым для младших школьников.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повторы, забавные слова и необычные звери создают ощущение игры. Поэтому сказку хочется не только читать, но и пересказывать, изображая героев голосом.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показать сказку в рисунке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лес перед бедой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рисунке хорошо показать лес в сумерках, когда свет словно исчез. Между деревьями прячутся испуганные звери, а небо выглядит тяжёлым и мрачным. Такой кадр сразу задаёт тревожное настроение и готовит к появлению опасности.
</a:t>
            </a:r>
            <a:endParaRPr lang="en-US" sz="866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Крокодил и испуганные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сцены может стоять огромный Крокодил, который кажется сильнее всех. Рядом — маленькие звери с широко раскрытыми глазами и поднятыми лапками. Контраст размеров и поз передаёт страх и беспомощность очень наглядно.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финал после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иллюстрация должна быть яркой и тёплой. Солнце снова сияет, звери оживают, а лес становится радостным и живым. Здесь особенно важны светлые краски, улыбки героев и ощущение долгожданного облегчения.
</a:t>
            </a:r>
            <a:endParaRPr lang="en-US" sz="9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71458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поэма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сильный должен помогать тем, кому страшно. Настоящая смелость — не хвастаться, а встать на защиту других.
</a:t>
            </a:r>
            <a:endParaRPr lang="en-US" sz="82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другом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героям тяжело, особенно важно не оставаться в стороне. Поддержка друзей помогает пережить беду и быстрее найти выход из трудной ситуации.
</a:t>
            </a:r>
            <a:endParaRPr lang="en-US" sz="773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Верить в добро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добро и забота сильнее злости и темноты. Даже после большого испуга может вернуться свет, если не сдаваться.
</a:t>
            </a:r>
            <a:endParaRPr lang="en-US" sz="8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возвращения солнца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с появлением света меняется весь сказочный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«Краденое солнце» среди других сказок Чуковского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сказка занимает особое место среди самых известных произведений Чуковского. Она запоминается сильным сюжетом, где простая история превращается в настоящее приключение.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«Краденом солнце» особенно заметны страх и спасение, а в других сказках Чуковского чаще звучат игра и комические ситуации. Поэтому каждая история имеет свой характер.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все они читаются живо и весело. Именно поэтому дети быстро запоминают строки Чуковского и с удовольствием возвращаются к его сказкам снова.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ней часто называют «Мойдодыра» и «Телефон». Все эти книги объединяют ритм, звучные повторы и герои, которых легко представить и узнать.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победил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«Краденое солнце» — это яркая сказка о страхе, помощи и победе добра. Крокодил уносит свет, но смелый герой возвращает его, и мир снова становится тёплым и радостным.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2026-05-24T08:22:42Z</dcterms:created>
  <dcterms:modified xsi:type="dcterms:W3CDTF">2026-05-24T08:22:42Z</dcterms:modified>
</cp:coreProperties>
</file>