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форму, длины и углы при точном преобразовании фигуры.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 геометрии: преобразования фигур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позволяют сравнивать фигуры без лишних измерений, быстро замечать равенство и строить аккуратные чертежи. Они особенно полезны при изучении треугольников, симметрии и координатной плоскости в 9 классе.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движения помогают понимать геометрию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движения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796800" y="5113675"/>
            <a:ext cx="3135900" cy="12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исходной фигуры при движении переходит только в одну точку образа. Это делает преобразование однозначным и позволяет точно сопоставлять элементы фигур.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64225" y="4449375"/>
            <a:ext cx="2768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Единственный образ точки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38200" y="5113675"/>
            <a:ext cx="3135900" cy="12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движении углы между соответствующими сторонами сохраняются. Поэтому форма фигуры не искажается, а её образ можно использовать как полноценную копию для доказательств и построений.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605625" y="4449375"/>
            <a:ext cx="2768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углов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517500" y="5113675"/>
            <a:ext cx="3135900" cy="12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точки A и B переходят в A′ и B′, то отрезок A′B′ равен AB. Значит, размеры фигуры не меняются, а сама фигура остаётся равной исходной.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884925" y="4449375"/>
            <a:ext cx="2768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расстояний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образ и соответствие точек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Прообраз и образ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фигура называется прообразом, а результат преобразования — образом. Такое разделение помогает ясно описывать, откуда берётся фигура и что именно получилось после движения.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решениях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обозначение помогает не путаться в чертежах и аккуратно вести доказательство. Оно особенно полезно, когда нужно построить симметричную фигуру или описать поворот.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стороны и углы в прообразе и образе равны. Благодаря этому легко сравнивать фигуры, проверять построения и доказывать равенство треугольников.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Парное обозначение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точки записывают парами: A и A′, B и B′, C и C′. Это удобно, потому что сразу видно, какие элементы относятся друг к другу.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555416"/>
            <a:ext cx="5955300" cy="36169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движений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основные движения и что у них общего.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движения переводят фигуру в равную ей фигуру, но задаются разными элементами: вектором, осью, центром или углом.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движения прежде всего сохраняют измеряемые характеристики фигуры. Изменение ориентации возможно не у всех преобразований, поэтому этот признак важно проверять отдельно.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фигуры сохраняются полностью, а ориентация меняется лишь в некоторых случаях, например при отражении.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свойства сохраняются при движении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150" y="2325000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3394" y="3714524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9150" y="5104049"/>
            <a:ext cx="387900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989300" cy="11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35150" y="2107800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сдвиг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точки фигуры перемещаются на один и тот же вектор. Поэтому фигура не поворачивается и не отражается, а просто сдвигается в новом направлении.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35150" y="3497324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на 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перенос удобно задавать вектором с координатами (m; n). Тогда можно быстро найти новые координаты каждой точки без построения длинных дополнительных линий.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1535150" y="4886849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Прежний вид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переноса фигура сохраняет размеры, углы и форму. Меняется только её положение на плоскости, поэтому такой способ особенно удобен в чертежах и координатных задачах.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 — это отражение фигуры относительно прямой, которая называется осью симметрии. Такой способ преобразования часто можно увидеть в узорах, листьях и зеркальных изображениях.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каждой точки A её образ A′ находится по другую сторону оси на таком же расстоянии. Прямая, соединяющая эти точки, пересекает ось под прямым углом.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точки и образа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остаётся неподвижной и делит фигуру на две зеркально одинаковые части. Если сложить рисунок по этой прямой, его половины совпадут.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оси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осевой симметрии сохраняются длины отрезков, величины углов и размеры фигуры. Меняется лишь ориентация, поэтому исходный рисунок и его отражение выглядят как зеркальные пары.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образа при осевой симметрии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отражённой фигуры относительно заданной оси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654" y="1177200"/>
            <a:ext cx="5362991" cy="5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949325" y="1850054"/>
            <a:ext cx="4992300" cy="32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949325" y="2220700"/>
            <a:ext cx="49923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центральной симметрии точка A переходит в точку A′ так, что заданная точка O является серединой отрезка AA′. Это главное правило построения образа.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949325" y="3376229"/>
            <a:ext cx="4992300" cy="32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прямая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949325" y="3746875"/>
            <a:ext cx="49923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точки лежат на одной прямой с центром симметрии. Поэтому, чтобы найти образ, достаточно провести прямую через точку и центр, а затем отложить равное расстояние.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949325" y="4902404"/>
            <a:ext cx="4992300" cy="32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 180°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949325" y="5273050"/>
            <a:ext cx="49923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Центральную симметрию можно рассматривать как поворот на 180° вокруг точки O. Такое понимание помогает быстрее распознавать преобразование на чертежах и в координатных задачах.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фигур число осей и центров симметрии различается. Окружность выделяется особенно: у неё бесконечно много осей симметрии.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зависит от формы фигуры: одни фигуры имеют несколько осей, другие — только центр, а у окружности осей бесконечно много.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класс; учебные примеры симметрии фигур.
</a:t>
            </a:r>
            <a:endParaRPr lang="en-US" sz="1146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и центры симметрии в примерах фигур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как движение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Задать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начинается с выбора точки O — центра вращения. Именно относительно неё будут перемещаться все точки фигуры.
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Указать угол
</a:t>
            </a:r>
            <a:pPr algn="l" indent="0" marL="0">
              <a:lnSpc>
                <a:spcPct val="115000"/>
              </a:lnSpc>
              <a:buNone/>
            </a:pPr>
            <a:r>
              <a:rPr lang="en-US" sz="69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задают угол поворота и направление: по часовой стрелке или против неё. Эти данные определяют, насколько изменится положение фигуры.
</a:t>
            </a:r>
            <a:endParaRPr lang="en-US" sz="1690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Построить дуги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движется по дуге окружности вокруг центра. Расстояние от точки до O остаётся постоянным, поэтому размеры не меняются.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Получить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поворота фигура сохраняет форму и становится равной исходной. Часто используются повороты на 90°, 180° и 270°.
</a:t>
            </a:r>
            <a:endParaRPr lang="en-US" sz="1700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56168"/>
            <a:ext cx="5487000" cy="2593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25" y="1156976"/>
            <a:ext cx="5405400" cy="25918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4425" y="4861575"/>
            <a:ext cx="54600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сетке параллельный перенос легко заметить: каждая вершина фигуры смещается на одинаковое число клеток вправо, влево, вверх или вниз. Получается тот же контур, только в новом месте, без поворота и отражения.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160" y="3912875"/>
            <a:ext cx="546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по клеткам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6254150" y="4861575"/>
            <a:ext cx="5405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заданы координаты точек, можно сразу построить образ фигуры по правилам преобразования. Это удобно, когда чертёж нужен аккуратный и быстрый: достаточно отметить новые точки и соединить их в том же порядке.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54150" y="3912875"/>
            <a:ext cx="54054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проверка образа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координаты помогают увидеть движение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9 класс.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точек при простых движениях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координаты точки при основных преобразованиях на плоскости.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Координатные правила позволяют строить образы без измерений на чертеже и быстро проверять правильность преобразования.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фигуры и признаки равенства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2702800" y="1857200"/>
            <a:ext cx="74481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одну фигуру можно получить из другой движением, то они равны. Это значит, что совпадают не только общий вид, но и все размеры соответствующих частей.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2702800" y="3233025"/>
            <a:ext cx="74481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и углы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равных фигур соответствующие стороны имеют одинаковую длину, а соответствующие углы — равные величины. Поэтому сравнение идёт по парам, а не по отдельным элементам.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2702800" y="4608850"/>
            <a:ext cx="74481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равенства фигур помогает доказывать равенство треугольников и выполнять построения, где важно сохранить точные размеры, форму и расположение элементов.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преобразования особенно заметны в симметричных рисунках и точных моделях, где важно повторять форму без искажений.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часто движения встречаются в орнаментах, но они одинаково важны и для техники, и для цифровых изображений.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областей применения геометрических преобразований; данные приведены по учебным примерам.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движения в жизни и науке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распознавать движение в задаче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проверьте, сохраняются ли длины отрезков и величины углов. Если размеры совпадают, есть основание искать движение, а не более общее преобразование.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размеры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фигуры равны, между ними существует движение. Если изменены размеры, то это уже не движение, а подобие или другое преобразование.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вывод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Попробуйте понять, можно ли получить одну фигуру из другой переносом, поворотом или симметрией. Для этого удобно смотреть на положение фигуры и направление сторон.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вид преобразования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 пары соответствующих вершин, сторон и углов. Ошибка на этом шаге сразу приводит к неверному выводу, даже если рисунок выглядит похожим.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соответствия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движения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построении и доказательстве в школьной геометрии.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40875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198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4087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движений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движении фигура сохраняет размеры, а при подобии они могут изменяться. Из-за этого важно сначала проверить длины сторон, а уже потом делать вывод о преобразовании.
</a:t>
            </a:r>
            <a:endParaRPr lang="en-US" sz="1491" dirty="0"/>
          </a:p>
        </p:txBody>
      </p:sp>
      <p:sp>
        <p:nvSpPr>
          <p:cNvPr id="12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движение и подобие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11450" y="5253200"/>
            <a:ext cx="112005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и центральная симметрия похожи внешне, но задаются разными объектами: прямой и точкой. Проверка по расположению образа относительно оси или центра помогает быстро различить их.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1166275" y="4573225"/>
            <a:ext cx="105282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виды симметрии
</a:t>
            </a:r>
            <a:endParaRPr lang="en-US" sz="1700" dirty="0"/>
          </a:p>
        </p:txBody>
      </p:sp>
      <p:sp>
        <p:nvSpPr>
          <p:cNvPr id="15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соединяют не те вершины и сравнивают неподходящие стороны. Чтобы не ошибиться, нужно держать одинаковый порядок точек в исходной фигуре и её образе.
</a:t>
            </a:r>
            <a:endParaRPr lang="en-US" sz="1477" dirty="0"/>
          </a:p>
        </p:txBody>
      </p:sp>
      <p:sp>
        <p:nvSpPr>
          <p:cNvPr id="16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соответствия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перенос, симметрия и поворот помогают строить, сравнивать и доказывать свойства фигур. Именно поэтому тема движения так важна в геометрии 9 класса.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 геометрии — это способ точно менять положение фигуры без изменения её формы и размеров.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2026-06-03T12:37:06Z</dcterms:created>
  <dcterms:modified xsi:type="dcterms:W3CDTF">2026-06-03T12:37:06Z</dcterms:modified>
</cp:coreProperties>
</file>