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дети»: роман о конфликте поколений и поиске истины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Тургенева о времени, споре и нравственном выборе.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1860-х: время перемен и споров
</a:t>
            </a:r>
            <a:endParaRPr lang="en-US" sz="347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страна быстро менялась. Тургенев увидел эпоху, когда старые привычки уже не объясняли новые общественные вопросы, а спор о будущем России становился особенно острым.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«Отцы и дети»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1860–1861: работа над романом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создает произведение в обстановке острых общественных споров о молодом поколении, науке, искусстве и путях развития страны.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1862: публикация отдельным изданием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выходит в печати и сразу привлекает внимание читателей, потому что затрагивает болезненные и очень современные для России вопросы.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выхода: широкая полемика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вызвало споры о нигилизме, смене поколений и будущем общества, а образ Базарова стал предметом разных, часто противоположных оценок.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как центральный герой романа
</a:t>
            </a:r>
            <a:endParaRPr lang="en-US" sz="2831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 и убеждений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строит свои взгляды на опыте, науке и практической пользе. Он резко отвергает авторитеты, красивые слова и сентиментальность, стремясь судить о мире трезво и независимо.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Противоречивость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герой не сводится к набору идей. В нем соединяются ум, воля, внутренняя гордость и уязвимость, поэтому он выглядит живым и психологически сложным человеком.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Кирсанов и путь от подражания к самостоятельности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Аркадий принимает взгляды Базарова почти без сомнений и повторяет его суждения, воспринимая нигилизм как смелую и убедительную позицию.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он начинает чувствовать, что ему ближе спокойствие, семейная теплота и внутренняя гармония, чем жесткое отрицание всего подряд.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история показывает, что молодому человеку важно отличить собственные убеждения от временного увлечения сильной личностью или модной идеей.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Кирсанов и дворянская традиция
</a:t>
            </a:r>
            <a:endParaRPr lang="en-US" sz="2742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олицетворяет дворянское представление о чести, достоинстве и строгих правилах поведения. Для него важны форма, выдержка и уважение к традиции.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принимает резкого отрицания прошлого и считает, что культура, искусство и общественный порядок имеют самостоятельную ценность.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спор с Базаровым выходит далеко за рамки личной неприязни. В нем сталкиваются два разных представления о человеке, долге и смысле жизни.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становится кульминацией этого конфликта: идейное противостояние переходит в личную драму, где никто не получает полной победы.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конфликты романа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конфликты в романе связаны не только с людьми, но и с историческим переломом эпохи.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острым становится спор о ценностях, но личные отношения постоянно проверяют идейные позиции героев.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 (1862)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Нигилизм в романе: смысл и границы
</a:t>
            </a:r>
            <a:endParaRPr lang="en-US" sz="332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Базарова нигилизм означает отказ от устаревших авторитетов, отвлеченных идеалов и пустой риторики. Он доверяет прежде всего опыту и точному знанию.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позиция помогает ему быть последовательным и независимым, но одновременно сужает его взгляд на человека. Не все в жизни можно измерить пользой и логикой.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пределы отрицания через любовь, смерть и родительскую привязанность. Именно в этих ситуациях герой сталкивается с тем, что нельзя просто отвергнуть.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Одинцова и тема любви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Одинцова — умная, самостоятельная и внешне сдержанная женщина, которая привыкла держать чувства под контролем и не позволять им управлять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отношения с Базаровым выявляют его внутренний разлад: он умеет спорить с идеями, но оказывается не готов к силе настоящего чувства и личной 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Базарова: тема любви и трагедия непонимания
</a:t>
            </a:r>
            <a:endParaRPr lang="en-US" sz="3068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подчиненная ожиданию сына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Иванович и Арина Власьевна живут заботой о Евгении. Их дом наполнен тихой надеждой на его внимание и редкие встречи.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Базарова в родительский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возвращается ненадолго, но сохраняет сдержанность и дистанцию. Родители радуются его присутствию, хотя чувствуют его отчужденность.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теплотой и холодностью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родителей оказывается безусловной, тогда как Базаров не умеет ответить им той же душевной открытостью. В этом и состоит трагедия семьи.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семейной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делает образ Базарова глубже: за его жесткостью видно не бездушие, а неспособность свободно выразить привязанность и принять чужую нежность.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романе
</a:t>
            </a:r>
            <a:endParaRPr lang="en-US" sz="347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каждый герой отражает важный слой конфликта: идеи, традицию, чувство и семейную верность.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дублируют друг друга: каждый усиливает отдельную сторону главной идеи романа и помогает увидеть конфликт эпохи с разных позиций.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развитие судьбы Базарова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начинается с приезда Базарова в усадебный мир, где сразу обнаруживается его чуждость дворянскому укладу. Уже в первых сценах намечается напряжение между практическим умом героя и привычным порядком жизни.
</a:t>
            </a:r>
            <a:endParaRPr lang="en-US" sz="1068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наступает любовное испытание: встреча с Одинцовой выявляет внутреннюю уязвимость героя. Отказ от самообмана приводит его к одиночеству, в котором рациональная позиция уже не защищает от переживаний.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сюжет строится вокруг споров, встреч и идейных столкновений. Базаров проверяет свои убеждения в разговоре с Павлом Петровичем, а рядом с Аркадием постепенно становится заметна разница между убеждением и подражанием.
</a:t>
            </a:r>
            <a:endParaRPr lang="en-US" sz="1087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эпизоды — возвращение к родителям, болезнь и смерть — придают истории трагическую завершённость. Судьба Базарова показывает пределы личной силы, когда идеи сталкиваются с человеческой конечностью.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сюжета и идейного конфликта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переломов в романе И. С. Тургенева.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художественные детали
</a:t>
            </a:r>
            <a:endParaRPr lang="en-US" sz="313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романе не только описывает место действия, но и передаёт внутреннее состояние героев. Смена сезонов, жара, тишина и вечерний свет подчёркивают переходность эпохи и напряжённость ожиданий.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суток и состояние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свежесть, дневной зной и сумерки помогают Тургеневу тонко менять эмоциональный фон сцен. Через эти детали читатель ощущает неустойчивость и незавершённость происходящего.
</a:t>
            </a:r>
            <a:endParaRPr lang="en-US" sz="1002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и быт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Интерьеры, одежда, жесты и бытовые мелочи делают изображённый мир убедительным и живым. Такие детали раскрывают характеры героев точнее прямых авторских пояснений и создают ощущение реальности.
</a:t>
            </a:r>
            <a:endParaRPr lang="en-US" sz="1017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у Тургенева часто работает как знак душевного состояния. Один жест, пауза или предмет в комнате могут показать скрытое напряжение сильнее длинного рассуждения.
</a:t>
            </a:r>
            <a:endParaRPr lang="en-US" sz="10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романа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связывают частные сцены в единую картину: спор, дорога, усадьба и болезнь работают как узлы смысла.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романа раскрывается через постоянное столкновение идей и жизненных обстоятельств; именно поэтому личная история Базарова становится общим размышлением о человеке.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дети»; аналитическая интерпретация структуры романа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как вызов читателю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современники увидели в Базарове точный портрет нового поколения, которое не хочет жить по старым правилам. Другие считали образ слишком резким и даже несправедливым. Спор развернулся вокруг того, можно ли понимать отрицание как силу или только как опасность.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литературной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читали не только как историю героя, но и как ответ на общественные споры 1860-х годов. Поэтому обсуждали не один характер, а весь вопрос о будущем России, месте дворянства и праве на обновление культурной жизни.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между поколениями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упрекали сразу с разных сторон: одни ожидали более решительной поддержки молодых, другие — защиты старого уклада. Именно эта двойственность сделала роман предметом долгой полемики и закрепила его особое место в литературе.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вызвал спор современников
</a:t>
            </a:r>
            <a:endParaRPr lang="en-US" sz="31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этого года роман вошёл в общественную полемику и сразу привлёк внимание точностью диалогов, психологической тонкостью и выразительной речевой характеристикой персонажей.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дети», 1862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первой публикации романа
</a:t>
            </a:r>
            <a:endParaRPr lang="en-US" sz="29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Базаров воспринимается как трагический герой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укладывается в простую схему «положительный» или «отрицательный»: его внутренняя энергия постоянно спорит с выбранной им системой взглядов.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рождается из разрыва между мощным характером и узкими границами собственного отрицания: герой сильнее своих идей, но не умеет их преодолеть.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дети»; аналитическая интерпретация образа Базарова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современного школьника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почему спор поколений не сводится к простой правоте одной стороны. Он учит видеть в оппоненте не врага, а человека с собственной логикой и опытом.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важно отличать убеждение от модного повторения чужих идей. На примере Аркадия и Базарова видно, что самостоятельная позиция формируется через внутреннюю проверку взглядов.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важна тема уважительного спора. Тургенев убеждает, что сила аргумента не должна разрушать человеческие отношения, а критическое мышление требует честности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в котором идея проходит испытание жизнью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показывает, что ценность человека определяется не только убеждениями, но и способностью любить, понимать и принимать сложность мира. В этом — его непреходящая сила.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2026-05-23T11:31:55Z</dcterms:created>
  <dcterms:modified xsi:type="dcterms:W3CDTF">2026-05-23T11:31:55Z</dcterms:modified>
</cp:coreProperties>
</file>