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E-abbreviations in English: сокращения с приставкой e-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слова английского языка: значение, написание и употребление.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e-аббревиатуры в 10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E-слова встречаются в учебных текстах, приложениях и переписке. Они помогают понимать современный английский, видеть способы словообразования и замечать, как цифровая среда меняет лексику.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25508"/>
            <a:ext cx="555401" cy="4443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00823"/>
            <a:ext cx="555401" cy="49369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приставка e-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e- восходит к слову electronic и указывает, что предмет, услуга или процесс существуют в цифровой форме, а не только в привычной материальной среде.
</a:t>
            </a:r>
            <a:endParaRPr lang="en-US" sz="1455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слов эта приставка связывает понятие с интернетом, сетью или электронным сервисом. Так формируются слова, которые быстро узнаются даже без перевода.
</a:t>
            </a:r>
            <a:endParaRPr lang="en-US" sz="1345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 не всегда воспринимается как отдельная аббревиатура. Нередко это уже устойчивый элемент словообразования, который помогает создавать новые понятные термины для современных реалий.
</a:t>
            </a:r>
            <a:endParaRPr lang="en-US" sz="1195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e-mail, e-signature и e-wallet показывают, как обычные действия переходят в цифровой формат. Приставка сразу подсказывает: речь идёт об электронной версии.
</a:t>
            </a:r>
            <a:endParaRPr lang="en-US" sz="1317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такие слова удобны тем, что объединяют лексику, технологию и смысловую прозрачность. По ним легко увидеть, как английский язык реагирует на изменения жизни.
</a:t>
            </a:r>
            <a:endParaRPr lang="en-US" sz="1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82691"/>
            <a:ext cx="4750071" cy="26474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частотные e-слова в современном английском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часто встречаются в повседневной и учебной коммуникации.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e- быстро переводит привычное понятие в цифровой формат и делает термин узнаваемым.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лексика современного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767" y="2327342"/>
            <a:ext cx="3419905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7385" y="2327342"/>
            <a:ext cx="3419905" cy="28272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 как самое известное e-слово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e-mail стал символом цифровой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 обозначает и саму систему электронной почты, и отдельное сообщение, отправленное через неё. Это слово рано вошло в школьную и деловую переписку, поэтому многие пользователи сначала узнают именно его, а уже затем другие e-формы.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экране почтового сервиса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почтовом интерфейсе сразу заметны поля To, Subject, Inbox и кнопка Send: именно они помогают быстро ориентироваться в сообщении. Такой экран наглядно показывает, как абстрактный термин e-mail связан с привычными действиями пользователя.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чаще всего используют e-аббревиатуры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e-слова там, где цифровые сервисы стали частью повседневных 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коммуникация, образование и бизнес: именно эти сферы быстрее всего адаптировались к онлайн-формату.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употребления e-лексики в цифровой коммуникации и учебных текстах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e-аббревиатуры входят в английский словарь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термин обычно возникает там, где появляются электронные версии услуг, документов или товаров. Сначала его используют специалисты, которым нужно быстро и точно назвать новое явление.
</a:t>
            </a:r>
            <a:endParaRPr lang="en-US" sz="134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 деловая коммуникация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слово попадает в статьи, инструкции, интерфейсы и переписку. На этом этапе оно начинает звучать естественно для более широкой аудитории.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 массовая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закрепления в текстах слово входит в учебники, словари и повседневные диалоги. Для носителей языка оно уже не кажется новшеством.
</a:t>
            </a:r>
            <a:endParaRPr lang="en-US" sz="1437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e-форма может стать настолько привычной, что воспринимается как обычная лексика современного английского языка и перестаёт ощущаться как новообразование.
</a:t>
            </a:r>
            <a:endParaRPr lang="en-US" sz="14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появления нового e-слова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цифровая версия понятия превращается в устойчивый английский термин.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33762"/>
            <a:ext cx="386371" cy="3434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10072" y="2695937"/>
            <a:ext cx="386371" cy="34344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E-commerce как пример языка цифрового бизнеса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E-commerce охватывает покупку товаров и услуг через интернет. Пользователь выбирает товар, оформляет заказ и получает его без посещения обычного магазина.
</a:t>
            </a:r>
            <a:endParaRPr lang="en-US" sz="1447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сфере относятся крупные платформы, где множество продавцов предлагают товары в одном цифровом пространстве. Покупатель сравнивает цены и условия в несколько кликов.
</a:t>
            </a:r>
            <a:endParaRPr lang="en-US" sz="1447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 возврат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электронная торговля включает не только продажу, но и логистику: доставку, отслеживание посылки и возврат товара. Это делает процесс удобным для покупателя.
</a:t>
            </a:r>
            <a:endParaRPr lang="en-US" sz="1447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важен для понимания современной экономики, где значительная часть торговли переместилась в цифровую среду и требует новых правил взаимодействия между продавцом и покупателем.
</a:t>
            </a:r>
            <a:endParaRPr lang="en-US" sz="1333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платежи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торговля невозможна без быстрых и безопасных способов оплаты. Поэтому e-commerce тесно связан с банковскими картами, кошельками и онлайн-расчётами.
</a:t>
            </a:r>
            <a:endParaRPr lang="en-US" sz="14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6286" y="1426907"/>
            <a:ext cx="499025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e-форм и традиционных форм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e-форма обозначает цифровой формат, а традиционная — офлайн-способ.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канал взаимодействия: онлайн-среда или офлайн-формат; именно он определяет выбор термина.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Терминология цифровой коммуникации и образования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967" y="3040230"/>
            <a:ext cx="2797793" cy="15764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 и новые возможности обучения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привязки к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 позволяет учиться дома, в школе или в дороге: достаточно устройства и доступа к сети. Такой формат делает образование более гибким и удобным для разных жизненных ситуаций.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онлайн-обучении используются видеолекции, интерактивные упражнения, тесты и электронные курсы. Это помогает сочетать объяснение темы, практику и самопроверку в одном учебном процессе.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удобный ученику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можно пересматривать несколько раз и возвращаться к сложным темам в любое время. Поэтому e-learning особенно полезен тем, кому нужно больше времени на усвоение материала.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условия эффективности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успешного обучения необходимы стабильный интернет, навыки работы с платформами и умение планировать время. Без самодисциплины даже удобный цифровой формат может оказаться малоэффективным.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E-learning расширяет доступ к знаниям и делает обучение более современным, но не заменяет полностью живое общение с учителем. Наилучший результат даёт сочетание онлайн- и очных форм.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e-лексика встречается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условное распределение e-слов по сферам употребления и помогает увидеть, где цифровая лексика закрепляется быстрее всего в повседневной коммуникации.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 e-лексика развивается в ИТ и бизнесе; образование и госуслуги заметно догоняют их по мере цифровизации сервисов.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на основе общеупотребительной современной английской лексики; условная шкала частоты.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e-аббревиатуры удобны для изучения английского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узнаются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e-слов легко считываются даже без словаря, потому что приставка сразу подсказывает связь с электронной или онлайн-средой и облегчает понимание общего смысла текста.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Экономят языковые усилия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заменяет более длинное описание и делает речь компактнее. Это особенно полезно в заголовках, интерфейсах, сообщениях и заданиях с ограниченным объёмом текста.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видеть словообразование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показывают, как английский язык создаёт новые единицы на основе знакомых слов и добавляет к ним смысловой элемент, связанный с цифровыми технологиями.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чтение аутентичных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e-форм помогает увереннее работать с материалами о бизнесе, обучении и технологиях, где подобная лексика встречается очень часто и требует быстрого распознавания.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e-слов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написаний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считают e-mail, email и electronic mail полностью одинаковыми во всех ситуациях. На практике выбор формы зависит от нормы письма, жанра текста и степени формальности.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словом online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e-формы автоматически заменяют слово online. Однако online обозначает не только цифровую среду, но и способ подключения, поэтому контекст всегда нужно проверять.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англицизмы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или учебном английском не всегда уместно использовать сокращённую форму, если требуется ясность. Иногда полный вариант звучит точнее и лучше подходит для объяснения темы.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Непоследовательная орфография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переносить написание одной e-формы на все остальные: в английском встречаются и дефисные, и слитные варианты. Каждое слово следует запоминать отдельно вместе с его нормой.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E-mail, electronic mail и email: варианты написания и стиль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одна и та же идея может передаваться разными формами в зависимости от стиля и степени формальности.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выбирается по ситуации: для общего употребления подходит email, для объяснения термина — electronic mail, а mailbox имеет совсем другое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английская орфография и словоупотребление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в английском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зависит от задачи, стиля и адресата текста.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E-аббревиатуры и изменение английского языка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e-слов связано с развитием интернета и цифровых сервисов. Язык быстро реагирует на новые явления, создавая короткие и понятные названия для того, что стало частью повседневности.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компактности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английский стремится к экономии языковых средств. E-формы удобно использовать в заголовках, интерфейсах и сообщениях, где важны краткость, скорость чтения и точность.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e-слова понятны носителям разных языков, потому что они связаны с глобальными технологиями и схожими цифровыми практиками, а не только с национальной культурой.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словаря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сокращения показывают, что словарь не является статичным. Он меняется вместе с образом жизни общества, новыми устройствами и способами общения между людьми.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e-слов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сильная сторона e-лексики — удобство и узнаваемость, а слабая — зависимость от контекста и уровня подготовки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E-слова особенно полезны там, где важны скорость и компактность, но в учебных текстах их нужно использовать так, чтобы не терялась ясность.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лингвистическим признакам: краткость, понятность, риск недопонимания.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e-лексики в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цифровых реалий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интернета и электронных сервисов возникли новые понятия, которым потребовались короткие и удобные названия. Так закрепились первые e-формы.
</a:t>
            </a:r>
            <a:endParaRPr lang="en-US" sz="1276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повседневного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распространения онлайн-покупок, дистанционного обучения и электронных платежей e-слова стали узнаваемыми не только в профессиональной среде, но и в обычной речи.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 другими моделями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форм постепенно уступает место словам online-, digital- и более точным терминам. Язык выбирает наиболее прозрачные и актуальные обозначения.
</a:t>
            </a:r>
            <a:endParaRPr lang="en-US" sz="1280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и 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устойчивыми останутся названия массовых сервисов, которыми пользуются ежедневно. Будущее e-лексики будет зависеть от технологий, нормы и привычек пользователей.
</a:t>
            </a:r>
            <a:endParaRPr lang="en-US" sz="12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E-аббревиатуры: язык цифровой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E-аббревиатуры показывают, как английский язык приспосабливается к жизни в цифровой среде. Они делают речь короче, современнее и точнее, а ученику помогают увереннее понимать реальные тексты и новые формы общения.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2026-05-31T13:59:46Z</dcterms:created>
  <dcterms:modified xsi:type="dcterms:W3CDTF">2026-05-31T13:59:46Z</dcterms:modified>
</cp:coreProperties>
</file>