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Узнаём, когда что происходит и где это бывает.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 где? Время и место в нашей жизни
</a:t>
            </a:r>
            <a:endParaRPr lang="en-US" sz="332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898" y="1250100"/>
            <a:ext cx="3293803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«Окружающий мир» они помогают наблюдать природу, читать карты и календарь, описывать дорогу в школу и не путать время с местом.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вопросы «когда?» и «где?»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«когда?» помогает узнать, в какой момент происходит действие. Он нужен, чтобы понять, случилось ли что-то сегодня, вчера, утром или вечером.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могут обозначать день недели, месяц или время года. Например: в понедельник, в мае, зимой. Так легче ориентироваться в расписании и планах.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этот вопрос тоже важен. С его помощью мы говорим, когда идёт дождь, когда встаёт солнце и когда начинается новая пора года.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«когда?» в жизни школьника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расположение?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подсказывают, как один объект расположен по отношению к другому. Это удобно в жизни, на уроке и даже в прогулке по знакомой дороге.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предмет?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«где?» спрашивает о месте, где находится человек, предмет или явление. Ответы помогают назвать точку в пространстве: в классе, у дома, в парке.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«где?» и место вокруг нас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нужный вопрос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определить, нужно ли спрашивать о времени или о 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887" y="3328333"/>
            <a:ext cx="169838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отвечают на «когда?»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сейчас, потом и через час называют конкретное время. Они помогают понять, когда что-то начинается или заканчивается, без лишних догадок и сюрпризов.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утром, днём, вечером и ночью показывают часть суток. С ними легко рассказать о распорядке дня и о том, что происходит в разное время.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и даты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вчера, сегодня, завтра, в понедельник и в выходной день помогают ориентироваться в календаре. Так проще помнить уроки, дела и важные события.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говорим о рассвете, закате, дожде или смене сезонов, тоже используем слова времени. Они делают описание природы точным и живым.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вопросу «где?» часто подходят слова с предлогами: в школе, на дороге, под столом, около дома. Они называют место очень точно, как указатель на карте.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отвечают на «где?»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понять, где находится человек или предмет, и не перепутать, что рядом, что сверху и что спряталось под чем-нибудь. Очень удобно!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природы это особенно полезно. Можно сказать: над рекой, между деревьями, у тропинки. Тогда картина сразу становится ясной и понятной.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500" y="2398540"/>
            <a:ext cx="1979700" cy="17341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9636" y="3097200"/>
            <a:ext cx="1978528" cy="1734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3161" y="2557078"/>
            <a:ext cx="1978528" cy="173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2625" y="1615988"/>
            <a:ext cx="1979700" cy="17341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62844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суток: утро, день, вечер, ночь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03987" y="1633250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тихо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первыми лучами света просыпается двор, а в окнах загораются огоньки. Люди собираются на работу и в школу, и день постепенно набирает темп. Утро помогает понять, когда всё только начинается.
</a:t>
            </a:r>
            <a:endParaRPr lang="en-US" sz="898" dirty="0"/>
          </a:p>
        </p:txBody>
      </p:sp>
      <p:sp>
        <p:nvSpPr>
          <p:cNvPr id="10" name="Text 3"/>
          <p:cNvSpPr txBox="1"/>
          <p:nvPr/>
        </p:nvSpPr>
        <p:spPr>
          <a:xfrm>
            <a:off x="2509038" y="2328925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полон дел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солнечный свет становится ярче, и вокруг кипит жизнь. Проходят уроки, прогулки и домашние дела. Это время удобно для работы и игр, потому что всё хорошо видно.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722588" y="1793712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приносит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опускается ниже, становится спокойнее и тише. Семьи ужинают, читают, беседуют и готовятся к следующему дню. Вечер часто связан с уютом, мягким светом и приятной усталостью.
</a:t>
            </a:r>
            <a:endParaRPr lang="en-US" sz="898" dirty="0"/>
          </a:p>
        </p:txBody>
      </p:sp>
      <p:sp>
        <p:nvSpPr>
          <p:cNvPr id="12" name="Text 5"/>
          <p:cNvSpPr txBox="1"/>
          <p:nvPr/>
        </p:nvSpPr>
        <p:spPr>
          <a:xfrm>
            <a:off x="6852613" y="853137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укрывает сон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город и деревня становятся темнее, а звёзды появляются на небе. Люди спят, чтобы набраться сил. Ночь напоминает, что у каждого дня есть своё завершение и свой тихий час.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210" y="32169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2972" y="129427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52847" y="1294275"/>
            <a:ext cx="197925" cy="22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недели, месяцы и времена года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Понедельник, среда и пятница помогают читать расписание и не забывать о делах. С ними легко понять, когда будет урок, кружок или поездка.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лето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тает снег, а летом тепло и зелено. Эти слова подсказывают, когда природа оживает, цветёт и радует длинным светлым днём.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Май, октябрь, январь и другие месяцы показывают, в какой части года происходит событие. Это помогает планировать каникулы, праздники и важные встречи.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зима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меняют цвет, а зимой часто идёт снег. Названия времён года помогают замечать, как природа меняется и как одеваются люди.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ответ в тексте или задании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подсказкам определить нужный вопрос.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помогают точно показать, где находится предмет или человек: в комнате, на парте, под деревом. Без них ответ звучит слишком коротко и не даёт ясной картины.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предлоги указывают, что объект внутри чего-то, другие — что он сверху, снизу или рядом. Поэтому фраза сразу становится понятной: в классе, над дорогой, около дома.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о природе предлоги особенно полезны. Они помогают заметить, где лежит снег, растёт куст, течёт ручей или сидит птица, и не перепутать объекты местами.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предлог, смысл может стать неточным. Сравните: «в школе» и просто «школа» — во втором случае уже неясно, где именно находится человек.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места: маленькие помощники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586" y="2542225"/>
            <a:ext cx="2621728" cy="20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2186" y="2542225"/>
            <a:ext cx="2621728" cy="209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2686" y="2542225"/>
            <a:ext cx="2621728" cy="2095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искать адрес и путь к нужному месту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на знакомой улице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ищет дом друга по адресу: город, улица, номер. Он читает табличку, смотрит на номер подъезда и сразу понимает, куда идти дальше. Так вопрос «где?» помогает найти нужное место без лишних догадок.
</a:t>
            </a:r>
            <a:endParaRPr lang="en-US" sz="1178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школьного двора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можно увидеть вход, спортивную площадку и клумбы. Девочка быстро находит, где стоит её класс и где начинается дорожка к воротам. План словно маленькая подсказка, которая не даёт заблудиться.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дороги к остановке
</a:t>
            </a:r>
            <a:pPr algn="l" indent="0" marL="0">
              <a:lnSpc>
                <a:spcPct val="130039"/>
              </a:lnSpc>
              <a:buNone/>
            </a:pPr>
            <a:r>
              <a:rPr lang="en-US" sz="1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смотрит на карту и ищет, где находится остановка и как к ней пройти. Названия улиц, рек и дорог помогают выбрать маршрут. Вопрос «где?» превращает карту в понятную дорожную подсказку.
</a:t>
            </a:r>
            <a:endParaRPr lang="en-US" sz="114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вопроса помогают не перепутать время и место.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спрашиваем «когда?» и «где?», становится проще читать расписание и планировать день без спешки.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задать уточняющий вопрос о времени или месте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нужный вопрос и добавить точные детали.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точного ответа говорят слишком общо: «там» или «тогда». Такой ответ не помогает понять, о каком времени или месте идёт речь.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предлог, и фраза становится неточной. Лучше сказать «в школе», «на улице» или «под столом», чем оставлять слово без помощника.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путать слова времени и места. «Утром» отвечает на один вопрос, а «в парке» — на другой, и смешивать их нельзя.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ответах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2955759"/>
            <a:ext cx="8568600" cy="18743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4500" y="1634527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начале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часто встречаются слова «однажды», «давно», «утром». Они сразу настраивают на событие и помогают понять, когда всё начинается. История становится живой и интересной.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215025" y="883891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где всё происходит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места — «в лесу», «у замка», «далеко-далеко» — рисуют картину перед глазами. Читатель быстрее представляет героев и не теряется в событиях.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«Когда?» и «где?» в сказках и рассказах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86" y="1642900"/>
            <a:ext cx="145575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74" y="3338023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эти вопросы нужны каждый день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Планировать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«когда?» помогает не забыть про урок, кружок или встречу. С ним легче понять, что делать сначала, а что — потом, без беготни и путаницы.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Находить нужное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«где?» подсказывает, как найти класс, магазин или парк. Он помогает объяснить дорогу так, чтобы собеседник не свернул не туда.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этому вопросу удобно разбирать дорогу на карте или в плане. Тогда понятно, где поворачивать, где остановиться и куда идти дальше.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понятно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ответы точные, собеседник сразу всё понимает. Это полезно дома, в школе и на прогулке, потому что речь становится ясной и дружелюбной.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ответа: это время или место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быстро определить значение слова или фразы в 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ответ на вопрос «когда?». Слово показывает часть суток, а значит, говорит о времени действия.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пятницу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тоже ответ на вопрос «когда?». Здесь мы узнаём день недели, в который что-то происходит.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классе, под деревом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отвечают на вопрос «где?». Они называют место, где находится человек, предмет или явление.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для тренировки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«когда?» и «где?» помогают точно назвать время и место события. Они нужны каждый день: в школе, дома, на прогулке и в разговорах о мире вокруг нас.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место делают речь понятной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2026-05-21T09:42:54Z</dcterms:created>
  <dcterms:modified xsi:type="dcterms:W3CDTF">2026-05-21T09:42:54Z</dcterms:modified>
</cp:coreProperties>
</file>