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строение клетки и роль клеточной мембраны
</a:t>
            </a:r>
            <a:pPr algn="l" indent="0" marL="0">
              <a:lnSpc>
                <a:spcPct val="90000"/>
              </a:lnSpc>
              <a:buNone/>
            </a:pPr>
            <a:r>
              <a:rPr lang="en-US" sz="16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 жизни: её структура и мембрана обеспечивают гомеостаз и взаимодействие с окружающей средой.
</a:t>
            </a:r>
            <a:endParaRPr lang="en-US" sz="3617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понимания клетки в биологии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описанная Робертом Гуком в 1665 году, клетка стала объектом интенсивных исследований. Благодаря развитию микроскопии и теории клетки XIX века биология приобрела научную основу и расширила знания о жизни.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прокариотами и эукариотами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одноклеточные организмы без ядра, включающие бактерии и археи, с более простой структурой и отсутствием мембранных органоидов.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обладают ядром с мембраной и сложной системой органоидов, к ним относятся животные, растения, грибы и протисты, обеспечивающие функциональное 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клеток варьируются: бактерии около 0,1–10 мкм, животные клетки достигают 100–150 мкм, а нейроны могут быть длиной до одного метра, адаптируясь к функциям.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клеток разнообразна: яйцеклетки — сферические, мышечные — цилиндрические, эритроциты — дисковидные, нейроны — звёздчатые, что отражает их специализированные роли в организме.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формы клеток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компоненты клетки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контролирует обмен веществ между клеткой и окружающей средой, обеспечивая избирательную проницаемость и защиту клеточного внутреннего содержимого.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представляет собой водную среду, содержащую органоиды, где проходят основные метаболические процессы и поддерживается внутриклеточная среда.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генетическую информацию, регулирует синтез белков и процессы клеточного деления, служа центром управления жизнедеятельностью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липидный слой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основание мембраны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полупроницаемости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состоит из двойного слоя фосфолипидов с гидрофильными головками, обращёнными наружу, и гидрофобными хвостами, направленными внутрь, формируя стабильную барьерную структуру.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устройство обеспечивает полупроницаемость, позволяя избирательно пропускать молекулы, что важно для поддержания клеточного гомеостаза и обмена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белков клеточной мембраны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белки пронизывают мембрану и формируют пути для транспорта ионов и веществ, обеспечивая обмен важными молекулами, необходимыми для жизнедеятельности клетки.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Интегральные белки: каналы и переносчики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Располагаясь на поверхности мембраны, они участвуют в передаче сигнальных молекул и структурной поддержке, обеспечивая коммуникацию и устойчивость клеточной оболочки.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Периферические белки: сигналы и поддержка формы
</a:t>
            </a:r>
            <a:endParaRPr lang="en-US" sz="1129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белки функционируют как рецепторы, связывая гормоны и другие сигнальные молекулы, что приводит к активации внутриклеточных процессов и адаптивным реакциям.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мембраны: распознавание сигналов
</a:t>
            </a:r>
            <a:endParaRPr lang="en-US" sz="13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клеточной мембраны: соотношение компонентов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играют ключевую роль в транспорте и сигнализации, а углеводы участвуют в клеточном распознавании и защите.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компонентов обеспечивает структурную целостность и функциональную гибкость мембраны.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биохимия клеток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клеточной мембраны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барьер между внутренней средой клетки и внешним окружением, регулируя поступление и выход веществ для поддержания гомеостаза.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передаче химических и физических сигналов, обеспечивая связь клетки с другими структурами и реагирование на внешние стимулы.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клеточные контакты и взаимодействия, что важно для формирования тканей и согласованной работы клеток организма.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форму и структурную целостность клетки, защищая её компоненты от повреждений и неблагоприятных воздействий.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392490"/>
            <a:ext cx="4007700" cy="9606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пассивного и активного транспорта через мембрану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различия между двумя типами транспорта: энергетические затраты и примеры веществ.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 жизненно необходим для поддержания ионного баланса и функции клетки.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и осмос через мембрану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— пассивное перемещение молекул по градиенту концентрации, например кислород проникает в клетку, а углекислый газ выводится наружу, поддерживая обмен веществ и энергетический баланс.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 представляет собой движение воды через полупроницаемую мембрану в ответ на разницу концентраций растворённых веществ, что регулирует объём клетки и предотвращает её переувлажнение или обезвоживание.
</a:t>
            </a:r>
            <a:endParaRPr lang="en-US" sz="1024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процессов диффузии и осмоса приводит к сбоям в метаболизме, нарушая поступление питательных веществ и вывод продуктов обмена, что может вызвать патологические состояния клетки.
</a:t>
            </a:r>
            <a:endParaRPr lang="en-US" sz="10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090" y="0"/>
            <a:ext cx="4229220" cy="5174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белков-транспортеров в мембране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Белки-каналы создают избирательные проходы для мелких ионов, таких как калий и натрий, обеспечивая быструю и контролируемую ионную проводимость. Периферические и интегральные белки выполняют функции переносчиков более крупных молекул, например, глюкозы и аминокислот.
</a:t>
            </a:r>
            <a:endParaRPr lang="en-US" sz="1129" dirty="0"/>
          </a:p>
        </p:txBody>
      </p:sp>
      <p:sp>
        <p:nvSpPr>
          <p:cNvPr id="8" name="Text 3"/>
          <p:cNvSpPr txBox="1"/>
          <p:nvPr/>
        </p:nvSpPr>
        <p:spPr>
          <a:xfrm>
            <a:off x="660250" y="35604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Натрий-калиевый насос активно поддерживает ионный градиент за счёт затрат АТФ, что важно для создания потенциала покоя плазматической мембраны и нормальной работы нервной и мышечной тканей.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Эндоцитоз и экзоцитоз — транспорт крупных молекул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Эндоцитоз — процесс захвата макромолекул или частиц, образующихся везикулами; включает фагоцитоз (поглощение твердых частиц) и пиноцитоз (захват жидкости и растворённых веществ).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Экзоцитоз обеспечивает выведение из клетки крупных молекул, например, при выделении гормонов или ферментов, через слияние везикул с плазматической мембраной.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механизмы необходимы для питания клеток, иммунного ответа и удаления метаболитов, поддерживают гомеостаз и взаимодействие с окружающей средой.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Гликокаликс: строение и функции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Гликокаликс состоит из олигосахаридных цепей, связанных с белками и липидами мембраны, образуя плотный углеводный слой на её наружной поверхности.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слой играет ключевую роль в клеточном распознавании, защите от механических повреждений и обеспечивает адгезию клеток к тканевой структуре и иммунному контролю.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клеточных мембран с окружающей средой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воспринимает гормоны и нейромедиаторы, обеспечивая передачу сигналов для адаптации клеток к изменениям внутренней среды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мембраны чувствительны к вариантам внешних факторов, включая изменения pH и осмотического давления, что активирует внутриклеточные реакционные пути.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рецепция инсулина регулирует метаболизм глюкозы, а активация лимфоцитов запускает иммунный ответ при инфицировании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передачи сигнала через клеточную мембрану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при активации мембранного рецептора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мембраны и их последствия для клетки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и химические воздействия могут вызвать нарушения целостности мембраны, приводя к утечке клеточного содержимого и дисбалансу ионов, что негативно сказывается на функции клетки.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инфекции (грипп, ВИЧ) и воздействие бактериальных токсинов способствуют повреждению мембраны, что может вызвать некроз или инициировать процесс апоптоза.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и восстановление клеточной мембраны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восстановления начинается с мобилизации везикул, которые сливаясь, восполняют повреждённые участки мембраны, восстанавливая её целостность.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мембранного ремоделирования обеспечивают добавление липидов и белков в двуслойную структуру, поддерживая функциональную активность и проницаемость.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белки, такие как спектрин, стабилизируют мембрану и формируют каркас для правильного распределения новых компонентов.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регенерация необходима для сохранения жизнеспособности клетки, предотвращая гибель и поддерживая клеточные функции в норме.
</a:t>
            </a:r>
            <a:endParaRPr lang="en-US" sz="11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мембраны: современные методики биологии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даёт высокое разрешение изображений мембран, позволяя детально увидеть ультраструктуру на нанометровом уровне.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Флуоресцентная микроскопия с использованием меченых антител и красителей позволяет изучать распределение и динамику мембранных белков в живых клетках.
</a:t>
            </a:r>
            <a:endParaRPr lang="en-US" sz="1111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флуоресцентных зондов помогают отслеживать перемещения и взаимодействия молекул в реальном времени, раскрывая механизмы функционирования мембраны.
</a:t>
            </a:r>
            <a:endParaRPr lang="en-US" sz="10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выступает как критический барьер и регулятор, обеспечивая защиту, обмен веществ и коммуникацию клетки с окружающей средой, что определяет её выживание и функциональную адаптацию.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клеточной мембраны в жизни клетки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2026-05-10T01:08:19Z</dcterms:created>
  <dcterms:modified xsi:type="dcterms:W3CDTF">2026-05-10T01:08:19Z</dcterms:modified>
</cp:coreProperties>
</file>