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местности: что это и почему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участок в понятный план за несколько шагов?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участок на 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местности помогает «прочитать» участок: заметить объекты, измерить расстояния и перенести их на план без путаницы.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съёмка местности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показывают, где находятся объекты, как далеко они расположены и в каком направлении к ним идти. Это особенно важно, когда нужно быстро сориентироваться на местности.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простой план двора или тропы помогает не заблудиться, согласовать маршрут и передать информацию другим без длинных объяснений.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нужна не только географам. Её используют в строительстве, при поиске людей, на экскурсиях и в школьных практикумах, где важно точно описать участок.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в чём разница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небольшой участок крупно и подробно. На нём легко различить дорожки, деревья, здания и другие близкие объекты школьного двора.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охватывает большую местность и передаёт её с помощью условных знаков. На ней важны улицы, кварталы, районы и общая структура пространства.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удобен для точной работы на месте, а карта — для общего ориентирования. Поэтому они решают разные задачи и не заменяют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1:5 000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удобный пример крупного масштаба для школьного плана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1:5 000 помогает показать небольшой участок подробно: 1 см на плане соответствует 50 м на 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съёмки местности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точку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определяется по ориентирам, направлению и расстоянию от опорной точки.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50" y="2097743"/>
            <a:ext cx="212493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30615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съёмка выполняется прямо на участке. Она подходит для школьного двора, короткого маршрута или небольшой площадки, где важны точные измерения и детали.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с воздуха даёт обзор больших территорий. Для неё используют дроны, самолёты и спутники, когда нужно увидеть общий рисунок местности.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степени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съёмка показывает основные объекты и форму участка, а детальная помогает зафиксировать повороты, мелкие ориентиры и отдельные элементы рельефа.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съёмки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участок, который можно безопасно пройти, измерить и не мешать другим людям.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оценивают погоду, освещение, видимость границ и удобство работы с инструментами.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намечают двор, сад, площадку или короткий маршрут, где легко собрать все данные.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работе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школьной съёмки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съёмки нужны простые инструменты: они помогают измерять, отмечать точки и не терять данные в поле.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измерения выполняют простыми школьными инструментами, а смартфон служит вспомогательным помощником.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набор для практической съёмки
</a:t>
            </a:r>
            <a:endParaRPr lang="en-US" sz="9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измерение снижает риск неточности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проверка помогает заметить ошибку в шагах, направлении и переносе размеров.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школьного практикума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стороны света и помогает не перепутать, где находится север и куда направлены объекты. Без этого план легко повернуть неправильно, и дорожки или здания окажутся не на своих местах.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плане отмечен север, рисунок становится удобнее читать. Его можно сравнивать с картой и быстро понимать, куда идти от одной точки к другой.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важно не меньше расстояния: от него зависит, как расположатся входы, деревья, тропинки и другие объекты. Поэтому стрелка с буквой «С» обычно появляется на каждом школьном плане.
</a:t>
            </a:r>
            <a:endParaRPr lang="en-US" sz="11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разметка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строится от известной линии и нескольких точек, чтобы все последующие измерения были понятными и проверяемыми.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собирают точки местности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самые заметные ориентиры: угол здания, ворота, дерево или поворот дорожки. Они помогают быстро понять положение остальных объектов и не потеряться в записи.
</a:t>
            </a:r>
            <a:endParaRPr lang="en-US" sz="1016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расстояния и отмечают, в каком направлении находится каждая точка. Так можно точно показать, где стоит скамейка, столб или куст, даже если они похожи друг на друга.
</a:t>
            </a:r>
            <a:endParaRPr lang="en-US" sz="1044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добавляют менее заметные детали: клумбы, маленькие тропинки, края газона и другие элементы. Чем полнее набор точек, тем понятнее и аккуратнее получается план.
</a:t>
            </a:r>
            <a:endParaRPr lang="en-US" sz="10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892681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рельефу видно, куда будет стекать вода после дождя. Это важно для понимания дороги, тропинки и безопасного выбора маршрута на 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уклон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уровня или подписи высот помогают показать, где поверхность выше, а где ниже. Даже на простом школьном плане это показывает холм, склон или углубление без сложных вычислений.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подъём или спуск может изменить направление движения и сделать путь короче или сложнее. Поэтому рельеф всегда учитывают вместе с расстояниями и направлениями.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показывают рельеф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на плане не рисуют как обычное дерево из учебника. Его обозначают условным знаком, чтобы любой человек сразу понял, что это ориентир, а не просто украшение листа. На всём плане один и тот же знак должен выглядеть одинаково.
</a:t>
            </a:r>
            <a:endParaRPr lang="en-US" sz="87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заборы и дорожки тоже имеют свои знаки. Если обозначение повторяется без изменений, план читается быстро и без догадок, даже когда рядом много похожих объектов и пересечений.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школьный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Клумбы, тропы и мелкие элементы добавляют подробность и делают участок узнаваемым. Благодаря условным знакам школьный двор можно понять без фотографии: достаточно посмотреть на схему и подписи.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местности и условные 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249714"/>
            <a:ext cx="6060571" cy="14527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блокнот и таблица данных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 полевом блокноте помогают не потерять измерения до переноса на план. Краткая таблица делает данные быстрыми для проверки и повторного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точек и короткие примечания позволяют связать измерения с объектами и уменьшить риск путаницы при построении плана.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блокнот школьной съёмки
</a:t>
            </a:r>
            <a:endParaRPr lang="en-US" sz="8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план на 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строят по измеренным расстояниям и направлениям, начиная с опорных объектов и заканчивая оформлением.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 плана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измерений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длины на плане с измерениями в блокноте. Если цифры отличаются, значит, ошибка могла появиться при счёте шагов или переносе размера на бумагу.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проверяют направление: компас, стрелку севера и расположение объектов относительно базовой линии. Неверный поворот сразу меняет весь план и делает его неудобным для чтения.
</a:t>
            </a:r>
            <a:endParaRPr lang="en-US" sz="1017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контроля уточняют подписи, номера точек и условные знаки. Даже маленькая неточность на школьном участке может запутать рисунок и помешать его использовать.
</a:t>
            </a:r>
            <a:endParaRPr lang="en-US" sz="10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обстановку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путь безопасен, а вокруг нет людей, которым ты можешь помешать. Инструменты держи так, чтобы не задеть других и не уронить их на землю.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работай аккуратно с рулеткой, компасом и карандашом. Не подходи близко к опасным местам, не беги и не размахивай острыми предметами во время измерений.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оставь участок таким же чистым, каким он был до начала съёмки. Растения не трогай без необходимости, а животных не беспокой и не пугай.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этика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участка к плану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местности учит видеть участок точно и ясно: измерять, отмечать направления и превращать наблюдения в понятный план. Если действовать по шагам, любую местность можно прочитать без путаницы.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2026-07-26T17:33:18Z</dcterms:created>
  <dcterms:modified xsi:type="dcterms:W3CDTF">2026-07-26T17:33:18Z</dcterms:modified>
</cp:coreProperties>
</file>