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средства выразительности в русском языке
</a:t>
            </a:r>
            <a:endParaRPr lang="en-US" sz="3996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 помогают тексту звучать ярко, образно и выразительно.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звучание речи важно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ударение, паузы и интонация начинают работать на смысл ещё до полного разбора текста.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29657"/>
            <a:ext cx="4009200" cy="18807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фонетические средства и их признаки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поможет сравнить приёмы по звучанию, эффекту и типичным примерам.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приёмы влияют на впечатление по-разному: одни делают речь резкой, другие — мягкой и мелодичной.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«Фонетические средства выразительности» для 7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как сочетание аллитерации и ассонанса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строится на подборе звучных слов, где повторяются согласные и гласные. Благодаря этому текст становится более выразительным и легче вызывает нужный образ у читателя.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создаёт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передать шорох листьев, плеск воды, шум ветра, шаги или тишину. Даже без прямого описания читатель как будто слышит происходящее.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заметна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звукопись встречается в стихотворениях, где важны не только смысл, но и музыкальность строки, её звучание и эмоциональный настрой.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её показать на слайде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взять короткую строку и выделить повторяющиеся буквы цветом. Рядом можно разместить рисунок, который совпадает с выбранным образом.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фонетический приём в 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 звука к его роли в 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создают разные впечатления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поэтической речи эти эффекты часто соединяются, поэтому один и тот же отрывок может звучать сразу мягко и тревожно.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согласные усиливают напряжение, а гласные и сонорные смягчают звучание и делают его более плавным.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фонетических средств выразительности; условная шкала впечатлений.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7 классе ученики учатся замечать, как повтор согласных влияет на образ, ритм и эмоциональный тон текста.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изучения русского языка в 7 классе.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изучает фонетические приёмы как часть анализа выразительности речи.
</a:t>
            </a:r>
            <a:endParaRPr lang="en-US" sz="18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46292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Ассонанс: повтор гласных звуков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гласных делает речь плавной и напевной. Звучание строк становится более мягким, а текст воспринимается как связный и музыкальный.
</a:t>
            </a:r>
            <a:endParaRPr lang="en-US" sz="812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Ассонанс помогает передать тишину, задумчивость или грусть. Протяжные гласные создают ощущение замедления и пространства, особенно в описаниях природы и настроения.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«а» и «о» часто придают речи более широкое и торжественное звучание. Такое оформление особенно заметно в стихах с возвышенным тоном.
</a:t>
            </a:r>
            <a:endParaRPr lang="en-US" sz="78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«и» и «е» обычно звучат легче и светлее. Они подходят для лирических текстов, где нужно передать мягкость, хрупкость или ласковое чувство.
</a:t>
            </a:r>
            <a:endParaRPr lang="en-US" sz="8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Звукоподражание в русском языке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передаёт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Звукоподражательные слова имитируют голоса животных, шумы природы, удары или движения предметов. Они сразу делают ситуацию понятной и помогают быстрее представить услышанное.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«мяу», «ку-ку», «бах», «кап-кап», «жужжать», «шуршать». Такие слова часто короткие и звучные, поэтому легко запоминаются.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Звукоподражание делает текст живым и наглядным. Оно помогает не только услышать, но и увидеть картину, которую описывает автор, без длинных объяснений.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используются в детских книгах, сказках, комиксах и описаниях природы. Там особенно важны яркость, простота и быстрое узнавание образа.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пауза и интонация как фонетические средства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выделяет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остановка помогает подчеркнуть важное слово, разделить части фразы или создать ожидание. Иногда именно пауза делает высказывание более выразительным.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передаёт цель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интонации можно понять, задаёт ли говорящий вопрос, просит, сообщает или удивляется. Она помогает слушателю уловить настроение без лишних пояснений.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оживляют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ритм, паузы и интонация работают вместе, текст звучит естественно и убедительно. Благодаря этому даже короткая фраза может произвести сильное впечатление.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задаёт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ударных и безударных слогов делает речь организованной и музыкальной. В стихах ритм особенно заметен, потому что строки звучат повторяющимся образом.
</a:t>
            </a:r>
            <a:endParaRPr lang="en-US" sz="9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640293"/>
            <a:ext cx="3971100" cy="18629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фонетических средств выразительности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фонетические приёмы по звучанию, эффекту и области употребления.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различаются по типу повторяющихся звуков и по тому, какое впечатление они создают у читателя.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теоретического материала по теме «Фонетические средства выразительности»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фонетические средства встречаются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используют звук по-своему: в одних он создаёт образ, в других помогает запомнить текст или выделить важную мысль.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фонетические приёмы заметны в поэзии и скороговорках, но они важны и для рекламы, детских текстов и прозы.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жанрам речи; данные диаграммы иллюстративны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средства в скороговорках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специально строятся так, чтобы произнести их было непросто: в них много близких по звучанию согласных и быстрых переходов между словами. Это тренирует дикцию и внимание.
</a:t>
            </a:r>
            <a:endParaRPr lang="en-US" sz="994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повторы шипящих, свистящих и сонорных звуков создают плотный звуковой рисунок. Из-за этого текст звучит ритмично, а отдельные слова легко запоминаются на слух.
</a:t>
            </a:r>
            <a:endParaRPr lang="en-US" sz="1091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 чёткость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скороговорку произносят быстро, особенно заметно, насколько важны точная артикуляция и правильный ритм. Ошибка в одном звуке сразу нарушает звучание всей фразы.
</a:t>
            </a:r>
            <a:endParaRPr lang="en-US" sz="1062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скороговорок помогает развивать речевой аппарат, улучшать произношение и учиться слышать фонетические особенности слова не только в упражнении, но и в обычной речи.
</a:t>
            </a:r>
            <a:endParaRPr lang="en-US" sz="9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в рекламе и названиях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Звучное имя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легко произносимые названия быстрее запоминаются. Повторы звуков и ритмичное звучание делают слово заметным даже при первом знакомстве с ним.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слоганах часто используют созвучные слова, одинаковые начальные звуки или рифму. Такой приём помогает выделить фразу среди других и делает её более убедительной на слух.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Запоминаемость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 удачное название может вызывать нужное впечатление ещё до объяснения смысла. Поэтому звучание нередко становится важной частью образа товара, бренда или кампании.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текста влияет на настроение читателя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звуковые приёмы меняют впечатление от 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приёмы усиливают образ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средства работают не одинаково: одни усиливают шумовой эффект, другие делают речь мягче, а третьи помогают выделить ключевую мысль.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визуально-звуковой эффект дают аллитерация и звукоподражание, а пауза чаще служит для смыслового акцента.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фонетических средств по учебным примерам; шкала условная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фонетических приёмов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рифмой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обычно слышна в конце строк, а звукопись может быть заметна и внутри строки. Если искать только совпадения на концах, легко пропустить важный звуковой приём.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со звукоподражанием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необычное слово передаёт звук. Звукоподражание имитирует реальный шум, голос или движение, поэтому важно проверять, есть ли в слове звуковая имитация.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повтор — не аллитерация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Аллитерацией считается повтор именно согласных звуков, а не слов целиком. Повтор одного и того же слова или формы нужно рассматривать отдельно, по его роли в тексте.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повтор звуков найден правильно, его нужно связать с настроением и образом текста. Без этого анализ будет неполным и формальным.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фонетических терминов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быстро вспомнить основные термины и их выразительную роль в тексте.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термин связан не только со звучанием, но и с конкретным художественным эффектом, который помогает понять текст точнее.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«Фонетические средства выразительности»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фонетический приём в тексте за 3 шага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Заметь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прочитай текст и отметь повторяющиеся звуки, необычные паузы, ритмические повторы или слова, которые передают шум, голос или движение.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сопоставь найденную особенность с названием приёма: аллитерация, ассонанс, звукоподражание, ритм или интонация. Важно смотреть не только на форму, но и на функцию.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Объясни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свяжи звучание с образом и настроением текста. В ответе обязательно назови приём, приведи пример и коротко объясни, что он усиливает.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помогает тексту говорить выразительно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средства делают речь живой и запоминающейся: они передают настроение, усиливают образ и помогают услышать смысл текста. Умение замечать такие приёмы важно в любой речи.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2026-05-28T18:06:56Z</dcterms:created>
  <dcterms:modified xsi:type="dcterms:W3CDTF">2026-05-28T18:06:56Z</dcterms:modified>
</cp:coreProperties>
</file>