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Технологии новой эпохи и ключевые направления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меняют жизнь, экономику и культуру, создавая новые возможности и вызовы.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технологических перемен XXI века
</a:t>
            </a:r>
            <a:endParaRPr lang="en-US" sz="237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огромный рост инноваций и цифровизация охватывают все сферы жизни, меняя образование, бизнес и коммуникации. Эти процессы ускоряют появление новых профессий и формируют глобальное информационное общество.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интеллект: суть и применение
</a:t>
            </a:r>
            <a:endParaRPr lang="en-US" sz="225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искусственный интеллект?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— это системы, способные учиться и принимать решения на основе данных. Они умеют адаптироваться и улучшать свои алгоритмы без прямого вмешательства человека.
</a:t>
            </a:r>
            <a:endParaRPr lang="en-US" sz="1163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ИИ в повседневной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помощники Алиса и Siri управляют устройствами, а рекомендательные системы подбирают фильмы и товары в интернете, улучшая пользовательский опыт.
</a:t>
            </a:r>
            <a:endParaRPr lang="en-US" sz="11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потенциал ИИ
</a:t>
            </a:r>
            <a:pPr algn="l" indent="0" marL="0">
              <a:lnSpc>
                <a:spcPct val="90000"/>
              </a:lnSpc>
              <a:buNone/>
            </a:pPr>
            <a:r>
              <a:rPr lang="en-US" sz="3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Ожидается, что к 2030 году искусственный интеллект добавит в глобальную экономику свыше 15 триллионов долларов, стимулируя рост производительности и инноваций.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интеллект: суть и применение
</a:t>
            </a:r>
            <a:endParaRPr lang="en-US" sz="225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квантовых вычислений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компьютеры используют суперпозицию и запутанность, позволяя одновременно обрабатывать множество вариантов, что значительно ускоряет решения сложных задач.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квантовых технологий
</a:t>
            </a:r>
            <a:pPr algn="l" indent="0" marL="0">
              <a:lnSpc>
                <a:spcPct val="90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криптография обеспечивает сверхбезопасную передачу данных, а моделирование химических процессов помогает в разработке новых материалов и лекарств.
</a:t>
            </a:r>
            <a:endParaRPr lang="en-US" sz="867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проекты и исследования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Sycamore совершил прорыв в 2019 году, IBM и другие компании развивают квантовые платформы, государственные программы стимулируют развитие отрасли.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вычисления: новые возможности обработки данных
</a:t>
            </a:r>
            <a:endParaRPr lang="en-US" sz="16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вещей: масштаб и сферы использования
</a:t>
            </a:r>
            <a:endParaRPr lang="en-US" sz="204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устройств IoT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15 миллиардов устройств подключены к интернету вещей, объединяя дома, предприятия и транспорт для обмена данными и управления в реальном времени.
</a:t>
            </a:r>
            <a:endParaRPr lang="en-US" sz="134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«умного дома»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системы управляют освещением, климатом и безопасностью, улучшая комфорт и энергоэффективность благодаря взаимосвязанным устройствам.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сельское хозяйство с IoT
</a:t>
            </a:r>
            <a:pPr algn="l" indent="0" marL="0">
              <a:lnSpc>
                <a:spcPct val="90000"/>
              </a:lnSpc>
              <a:buNone/>
            </a:pPr>
            <a:r>
              <a:rPr lang="en-US" sz="41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контролируют процессы производства и состояние урожая, позволяя своевременно принимать решения и оптимизировать ресурсы.
</a:t>
            </a:r>
            <a:endParaRPr lang="en-US" sz="1233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вещей: масштаб и сферы использования
</a:t>
            </a:r>
            <a:endParaRPr lang="en-US" sz="204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машинного обучения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нейронных сетей, деревьев решений и кластеризации позволяет находить скрытые закономерности в больших данных и адаптировать модели.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реальных задачах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спама, распознавание лиц, диагностика заболеваний и анализ поведения пользователей — ключевые сферы внедрения технологий машинного обучения.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отрасли
</a:t>
            </a:r>
            <a:pPr algn="l" indent="0" marL="0">
              <a:lnSpc>
                <a:spcPct val="90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обучение трансформирует медицину, маркетинг и безопасность, повышая точность прогнозирования и качество услуг.
</a:t>
            </a:r>
            <a:endParaRPr lang="en-US" sz="1093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обучение: алгоритмы и области применения
</a:t>
            </a:r>
            <a:endParaRPr lang="en-US" sz="18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Блокчейн: принципы, использование и развитие
</a:t>
            </a:r>
            <a:endParaRPr lang="en-US" sz="213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блокчейн?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Распределённый реестр обеспечивает прозрачность и защиту данных без централизованного контроля, снижая риски подделок и мошенничества.
</a:t>
            </a:r>
            <a:endParaRPr lang="en-US" sz="124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блокчейна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валюты, управление правами, логистика и верификация документов — примеры использования технологии в разных отраслях.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тенденции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блокчейн-стартапов и смарт-контрактов расширяет возможности автоматизации и децентрализации вне финансового сектора.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Блокчейн: принципы, использование и развитие
</a:t>
            </a:r>
            <a:endParaRPr lang="en-US" sz="213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особенности 5G
</a:t>
            </a:r>
            <a:pPr algn="l" indent="0" marL="0">
              <a:lnSpc>
                <a:spcPct val="90000"/>
              </a:lnSpc>
              <a:buNone/>
            </a:pPr>
            <a:r>
              <a:rPr lang="en-US" sz="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5G обеспечивает скорости до 10 Гбит/с, минимальные задержки до 1 мс и поддержку большого количества подключённых устройств одновременно.
</a:t>
            </a:r>
            <a:endParaRPr lang="en-US" sz="951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5G в индустрии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пятого поколения открывают путь для автономного транспорта, телемедицины и интеллектуальных городских систем, меняя привычные сервисы.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распространения технологий
</a:t>
            </a:r>
            <a:pPr algn="l" indent="0" marL="0">
              <a:lnSpc>
                <a:spcPct val="90000"/>
              </a:lnSpc>
              <a:buNone/>
            </a:pPr>
            <a:r>
              <a:rPr lang="en-US" sz="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GSMA, к 2025 году количество пользователей 5G превысит 1,7 миллиарда, стимулируя глобальное цифровое развитие.
</a:t>
            </a:r>
            <a:endParaRPr lang="en-US" sz="965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5G: новая эра скорости и связности
</a:t>
            </a:r>
            <a:endParaRPr lang="en-US" sz="25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 расширяет возможности получения медицинских услуг через дистанционные консультации и удалённый мониторинг состояния пациентов, особенно в отдалённых регионах.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телемедицины быстро растёт, снижая нагрузку на врачей и обеспечивая непрерывное наблюдение с помощью «умных» устройств, что повышает качество и доступность медицинской помощи.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 и цифровое здравоохранение
</a:t>
            </a:r>
            <a:endParaRPr lang="en-US" sz="2313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автоматизация производства
</a:t>
            </a:r>
            <a:endParaRPr lang="en-US" sz="2239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Роботы активно внедряются на автосборочных линиях и в автоматических складах, увеличивая скорость и точность процессов, а также снижая производственные затраты.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 2025 году ожидается выполнение роботами до 30% операций в промышленности и логистике, что способствует улучшению эффективности и качеству продукции.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раскрывают потенциал для разработки новых лекарств и методов лечения, включая редактирование генома с помощью технологии CRISPR, что меняет подходы к терапии болезней.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биотехнологий активно растёт, достигая сотен миллиардов долларов, и стимулирует создание искусственных органов, улучшая качество жизни и расширяя возможности медицины и сельского 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Биотехнологии: здоровье, генная инженерия, инновации
</a:t>
            </a:r>
            <a:endParaRPr lang="en-US" sz="1827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города: интеграция технологий в городской инфраструктуре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становится интеграция IoT и датчиков для мониторинга дорожной ситуации и энергопотребления, что повышает эффективность коммунальных служб и снижает заторы.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формируются системы управления инфраструктурой, как в Сингапуре, где интеллектуальное освещение и транспорт способствуют сокращению выбросов и создают комфортные условия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угроз требует защиты данных от фишинга, DDoS-атак и несанкционированного доступа с помощью многоуровневого шифрования и биометрической аутентификации.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мониторинга обнаруживают и предотвращают атаки, обеспечивая безопасность организаций и пользователей в условиях постоянного увеличения количества киберинцидентов.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Кибербезопасность: современные вызовы и инструменты защиты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и дополненная реальность: перспективы применения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развития VR/AR включает использование технологий для создания обучающих сред и виртуальных тренажёров, что увеличивает эффективность образования и медицины.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происходит расширение применения в индустрии развлечений и дизайне с использованием Oculus Quest и Microsoft HoloLens, что стимулирует появление новых профессий и рынков.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возобновляемых источников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быстро растёт доля солнечной, ветровой и водородной энергетики, что способствует снижению зависимости от ископаемых ресурсов и повышению чистоты энергообеспечения.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углеродного следа и ресурсосбережение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внедряются меры по снижению выбросов CO2 и экономии ресурсов, что способствует замедлению изменения климата и повышению устойчивости экологической системы.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технологии и возобновляемая энергетика
</a:t>
            </a:r>
            <a:endParaRPr lang="en-US" sz="187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транспорт: электромобили и устойчивые решения
</a:t>
            </a:r>
            <a:endParaRPr lang="en-US" sz="1736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электромобилей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активно переходит на электромобили, с более чем 26 миллионами единиц в 2023 году, а также развивается инфраструктура зарядных станций в ведущих странах.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экономические эффекты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снижает выбросы вредных веществ и шум в городах, а также создаёт новые рабочие места в сферах обслуживания и производства экологичного транспорта.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данных для прогноза и персонализации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позволяют компаниям анализировать тренды, улучшать маркетинг и предлагать персонализированные услуги на основе информации из различных источников.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и востребованные компетенции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применение аналитики способствует оптимизации процессов, а навыки работы с данными становятся ключевыми для специалистов будущего рынка труда.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 аналитика: новые возможности для бизнеса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технологические изменения требуют регулирования приватности, борьбы с цифровым неравенством и контролем автоматизированных решений для защиты прав пользователей.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обсуждает этические рамки применения ИИ и биотехнологий, а также проверку ответственности организаций и предотвращение негативных последствий технологической безработицы.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аспекты технологической эволюции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тренды будущего и компетенции завтрашнего дня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Углубленная интеграция ИИ и автоматизации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технологии будут ещё теснее связаны с повседневной жизнью, требуя от специалистов владения цифровой грамотностью и критическим мышлением.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гибких навыков и командной работы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развивать умения адаптироваться и эффективно сотрудничать в мультидисциплинарных командах, что станет основой карьерного успеха молодёжи.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выводы и вызовы для молодёжи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формируют новые возможности и вызовы, требующие от молодёжи развития критического мышления, цифровых навыков и этического сознания для успешного будущего.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2026-05-11T06:24:03Z</dcterms:created>
  <dcterms:modified xsi:type="dcterms:W3CDTF">2026-05-11T06:24:03Z</dcterms:modified>
</cp:coreProperties>
</file>