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белков: обзор ключевых тем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этапы биосинтеза белков: транскрипция, трансляция, регуляция.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1940–1960-х годов позволило понять структуру нуклеиновых кислот и принципы синтеза белков. Белки выполняют ключевые функции: структурные, каталитические, транспортные и регуляторные, обеспечивая жизнеспособность клеток.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открытий и важность белков в жизни клетки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— процесс копирования генетической информации с ДНК на иРНК, обеспечивающий основу для последующего синтеза белка.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— последовательная сборка аминокислот в полипептид по информации, закодированной иРНК, с участием рибосом и тРНК.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точное включение и выключение генов, адаптируя синтез белка к потребностям клетки и внешним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— стартовая точка транскрипции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— специфический участок ДНК, к которому присоединяются ферменты для начала транскрипции. Он определяет место запуска синтеза иРНК.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гена: промотор, кодирующая область и терминатор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область и терминатор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область содержит последовательность, кодирующую белок, а терминатор сигнализирует о завершении синтеза молекулы РНК.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цепей, связанных парными нуклеотидами: аденин с тимином, гуанин с цитозином, что обеспечивает стабильность молекулы.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структуры ДНК и принцип комплементарности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ДНК определяет аминокислотный состав и последовательность белка, задавая генетический код.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нуклеотидов гарантирует точное копирование информации при транскрипции и репликации ДНК.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паровании могут привести к мутациям, влияющим на структуру и функцию синтезируемых белков.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транскрипции: от ДНК к мРНК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синтеза иРНК на матрице ДНК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синтезирует иРНК, используя ДНК в качестве матрицы, обеспечивая точное копирование генетической информации.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вспомогательные белки в транскрипции
</a:t>
            </a:r>
            <a:endParaRPr lang="en-US" sz="2726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 способствуют связыванию РНК-полимеразы с промотором, регулируя начало синтеза РНК.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один тип РНК-полимеразы, у эукариот — три специализированных вида, выполняющих независимые функции.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Антисмысловая цепь ДНК служит шаблоном для синтеза иРНК, где тимин заменяется на урацил, что обеспечивает точную передачу информации.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транскрипции: смысловая и антисмысловая цепи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цепь идентична иРНК по последовательности, за исключением замены тимина на урацил, и не участвует непосредственно в транскрипции.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транскрипции у прокариот выше из-за простой организации регуляторных элементов и отсутствия ядерной мембраны.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обусловлены сложностью регуляции и пространственным разделением процессов у эукариот.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биология, 2020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транскрипции у прокариот и эукариот
</a:t>
            </a:r>
            <a:endParaRPr lang="en-US" sz="23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переносит генетическую информацию из ядра к рибосомам, выступая матрицей для синтеза белка.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РНК в биосинтезе белка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доставляет аминокислоты к рибосоме, обеспечивая правильное включение аминокислот в растущую полипептидную цепь.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 образует структурный и каталитический каркас рибосом, обеспечивая эффективность трансляции.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94309"/>
            <a:ext cx="4037700" cy="1906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трёх видов РНК, участвующих в биосинтезе белка: мРНК, тРНК и рРНК. Примечательно, что только мРНК содержит последовательность, непосредственно соответствующую нуклеотидам ДНК.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РНК выполняет уникальную функцию, совместно обеспечивая точность и эффективность синтеза белка.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молекулярной биологии,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функций типов РНК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Промоторы — это специфические участки ДНК, к которым связывается РНК-полимераза, определяя старт транскрипции и уровень синтеза мРНК.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экспрессии генов в транскрипции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Сайленсеры подавляют транскрипцию, снижая или полностью блокируя экспрессию определённых генов при необходимости.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Энхансеры усиливают активность транскрипции, улучшая связывание транскрипционных факторов и РНК-полимеразы с промотором.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 регулируют динамику транскрипции, изменяя её в ответ на внутренние клеточные сигналы и внешние воздействия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Кэпирование 5'-конца мРНК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начальном этапе происходит присоединение защитной структуры — 7-метилгуанозинового кэпа, который обеспечивает стабильность мРНК и её распознавание на рибосоме.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Полиаденилирование 3'-конца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поли(А) хвоста из адениновых нуклеотидов повышает устойчивость мРНК к деградации и содействует её экспорту из ядра в цитоплазму.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 мРНК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процессе удаляются интроны — некодирующие участки, и соединяются экзоны, формируя зрелую мРНК, готовую к трансляции в белок.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Процессинг мРНК у эукариот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транскрипция и трансляция происходят одновременно в цитоплазме, что обеспечивает быстрое производство белка.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у прокариот и эукариот: основные различия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эукариотах транскрипция происходит в ядре, и только после процессинга зрелая мРНК транспортируется в цитоплазму для трансляции.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существует три типа РНК-полимеразы (I, II и III), каждая из которых отвечает за синтез различных видов РНК.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генов у эукариот сложнее, с наличием интронов и регуляторных элементов, отсутствующих у прокариот.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транскрипционных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 играют роль регуляторов, обеспечивая узнавание промоторов и формирование транскрипционного комплекса для инициации синтеза РНК. Они связываются с ДНК и взаимодействуют с РНК-полимеразой II.
</a:t>
            </a:r>
            <a:endParaRPr lang="en-US" sz="1591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факторы: основные примеры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ключевых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факторы: TFIIB участвует в определении стартовой точки транскрипции; TFIIH обладает ферментативной активностью, обеспечивая расплетание ДНК; TBP распознаёт TATA-бокс, облегчая сборку комплекса.
</a:t>
            </a:r>
            <a:endParaRPr lang="en-US" sz="15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промоторных областях снижают связывание РНК-полимеразы, что приводит к уменьшению синтеза мРНК и снижению продукции белка.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мутации, влияющие на транскрипцию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сайтах присоединения транскрипционных факторов нарушают регуляцию, вызывая неправильное включение или выключение генов.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β-талассемия, при которой дефекты регуляции транскрипции гена β-глобина вызывают нарушение синтеза гемоглобина.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 регуляции транскрипции вызывает наследственные заболевания, такие как муковисцидоз и гемофилии, через нарушение нормальной экспрессии генов.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процессов транскрипции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рака связаны с аномалиями в транскрипционных механизмах, что приводит к неконтролируемому делению клеток.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терапевтические подходы направлены на коррекцию транскрипционных процессов для восстановления нормальной функции клеток и лечения болезней.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 значительный рост активности белков теплового шока после воздействия высоких температур в течение одного часа.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резко усиливает экспрессию генов теплового шока, помогая растению адаптироваться к стрессовым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 молекулярной физиологии растений, 2021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генов под влиянием окружающей среды
</a:t>
            </a:r>
            <a:endParaRPr lang="en-US" sz="267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используют универсальные механизмы транскрипции и трансляции для синтеза белков на основе кодовой последовательности ДНК.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специфические черты биосинтеза белков у разных организмов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обладают сложной системой синтеза РНК, схожей с эукариотической, что отличает их от более простых бактериальных 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проявляется в уровне регуляции экспрессии генов, где эукариоты демонстрируют сложные многоступенчатые контрольные механизмы.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транскрипции и состав ферментов варьируются в зависимости от типа организма, отражая адаптации к разной биологии и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биосинтеза белка и транскрипции в клеточной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— фундаментальный процесс для обеспечения клеточных функций, а изучение транскрипции открывает пути для инновационных биомедицинских технологий и генной терапии.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2026-05-10T01:14:09Z</dcterms:created>
  <dcterms:modified xsi:type="dcterms:W3CDTF">2026-05-10T01:14:09Z</dcterms:modified>
</cp:coreProperties>
</file>