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люди: основная тема и ключевые идеи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— важные спутники человека в природе, культуре и экономике.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Взаимоотношения человека и птиц сквозь века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использует птиц в пищу и культуре уже тысячи лет. Птицы часто изображаются на древних предметах и служат символами в мифах и фольклоре разных народов.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роль птиц в природе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распространяют семена и опыляют многие растения, поддерживая разнообразие флоры в разных экосистемах.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регулируют численность насекомых, контролируя вредителей и способствуя здоровью лесов и полей.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занимают важное место в пищевых цепях, обеспечивая баланс между хищниками и добычей.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Миграционные маршруты и сроки перелёта птиц смещаются вследствие потепления и других климатических факторов.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численности и поведения видов отражают экологические проблемы, давая учёным важные сигналы о состоянии природы.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как индикаторы изменений климата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птиц: положительное и отрицательное
</a:t>
            </a:r>
            <a:endParaRPr lang="en-US" sz="2119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Разведение домашних птиц повышает генетическое разнообразие и удовлетворяет потребности человека в продуктах.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урбанизации и индустриализации относится вырубка лесов, ухудшение среды обитания и снижение диких популяций.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Охотничья деятельность и загрязнение сокращают численность многих видов, угрожая их выживанию.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программы разведения редких птиц помогают восстанавливать популяции и сохранять биологическое разнообразие.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 культуре, искусстве и мифологии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Жар-птица в народных сказках
</a:t>
            </a:r>
            <a:pPr algn="ctr" indent="0" marL="0">
              <a:lnSpc>
                <a:spcPct val="100000"/>
              </a:lnSpc>
              <a:buNone/>
            </a:pPr>
            <a:r>
              <a:rPr lang="en-US" sz="5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Жар-птица символизирует свет и возрождение, часто появляется в сюжете как загадочный помощник героев сказок. Она отражает представления о чуде и надежде, важные для многих традиций.
</a:t>
            </a:r>
            <a:endParaRPr lang="en-US" sz="1179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Филин как символ мудрости
</a:t>
            </a:r>
            <a:pPr algn="ctr" indent="0" marL="0">
              <a:lnSpc>
                <a:spcPct val="100000"/>
              </a:lnSpc>
              <a:buNone/>
            </a:pPr>
            <a:r>
              <a:rPr lang="en-US" sz="52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различных мифологиях филин ассоциируется с проницательностью и тайными знаниями. Его часто изображают на произведениях искусства и используют в качестве эмблемы учёности.
</a:t>
            </a:r>
            <a:endParaRPr lang="en-US" sz="1220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Голубь — международный символ мира
</a:t>
            </a:r>
            <a:pPr algn="ctr" indent="0" marL="0">
              <a:lnSpc>
                <a:spcPct val="100000"/>
              </a:lnSpc>
              <a:buNone/>
            </a:pPr>
            <a:r>
              <a:rPr lang="en-US" sz="5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изображение белого голубя стало символом мирных стремлений. Его образ широко используется в плакатах и памятниках, объединяя людей вокруг идеи согласия.
</a:t>
            </a:r>
            <a:endParaRPr lang="en-US" sz="117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744" y="1239180"/>
            <a:ext cx="159088" cy="212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6533" y="2792871"/>
            <a:ext cx="212117" cy="2121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5633" y="1239180"/>
            <a:ext cx="212117" cy="21211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значение птиц для человека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46450" y="1562878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Птицеводство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мяса и яиц обеспечивает важный источник животного белка и питательных веществ для населения мира.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485557" y="3114845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туризм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птицами привлекает туристов, способствуя экономическому развитию регионов и поддержке природных территорий.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424654" y="1562878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контроль вредителей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снижают численность насекомых-вредителей, уменьшая применение химикатов в сельском хозяйстве.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294478"/>
            <a:ext cx="4022400" cy="16030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популярные виды птиц и связанные с ними продукты и ценности для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Птицеводство обеспечивает до 30% мирового животного белка, подчеркивая его экономическую важность.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ФАО, 2022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домашних птиц и их хозяйственное значение
</a:t>
            </a:r>
            <a:endParaRPr lang="en-US" sz="231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8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 научных исследованиях: открытия и достижения
</a:t>
            </a:r>
            <a:endParaRPr lang="en-US" sz="2286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галапагосских вьюрков Дарвином стало основой теории эволюции и понимания естественного отбора.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миграциями и поведением помогли раскрыть сложные механизмы навигации и адаптации птиц.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Голуби сыграли роль в развитии коммуникационных и навигационных технологий благодаря своим выдающимся способностям.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численности птиц: тенденции последних 50 лет
</a:t>
            </a:r>
            <a:endParaRPr lang="en-US" sz="2313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сокращения — потеря среды обитания, загрязнение и изменение климата, что требует немедленных мер по охране.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значительный упадок популяций, подчёркивая важность сохранения природных территорий и уменьшения вредных воздействий.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экологический мониторинг, 2021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книга: исчезающие и уязвимые виды птиц
</a:t>
            </a:r>
            <a:endParaRPr lang="en-US" sz="2603" dirty="0"/>
          </a:p>
        </p:txBody>
      </p:sp>
      <p:sp>
        <p:nvSpPr>
          <p:cNvPr id="7" name="Text 2"/>
          <p:cNvSpPr txBox="1"/>
          <p:nvPr/>
        </p:nvSpPr>
        <p:spPr>
          <a:xfrm>
            <a:off x="1015875" y="1361350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Журавль японский — редкий вид с численностью около 2000 особей, который нуждается в сохранении из-за утраты привычных мест обитания и влияния человека.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015875" y="265184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Беркут находится на грани исчезновения в ряде регионов России, страдая от уменьшения пищевых ресурсов и незаконного отстрела.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1015875" y="395152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Стерх — крайне редкий журавль с численностью менее 300 особей, пострадавший от разрушения водно-болотных угодий и загрязнения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как помощники и партнёры человека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голуби долгое время использовались для передачи сообщений благодаря своей способности быстро находить дорогу домой. Это сыграло важную роль в коммуникации во время военных конфликтов Европы.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Соколы применяются в традиционной охоте, особенно на Востоке, где их обучают ловить мелких животных. Вороны обладают высоким интеллектом и могут выполнять сложные задачи по сбору предметов и выполнению команд.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популяции птиц: причинно-следственная цепь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сокращения численности и меры защиты птиц
</a:t>
            </a:r>
            <a:endParaRPr lang="en-US" sz="244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месяцев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длительный непрерывный полёт показывает уникальную выносливость чёрного стрижа среди птиц.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Чёрный стриж способен провести в воздухе до десяти месяцев подряд без длительных посадок, используя аэродинамические особенности и постоянное движение.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Орнитологические исследования (2021)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птицы: адаптация и пример успешного сосуществования
</a:t>
            </a:r>
            <a:endParaRPr lang="en-US" sz="2054" dirty="0"/>
          </a:p>
        </p:txBody>
      </p:sp>
      <p:sp>
        <p:nvSpPr>
          <p:cNvPr id="8" name="Text 2"/>
          <p:cNvSpPr txBox="1"/>
          <p:nvPr/>
        </p:nvSpPr>
        <p:spPr>
          <a:xfrm>
            <a:off x="134302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Сизый голубь – житель мегаполисов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птиц активно заселяет города России, увеличивая численность в три раза за последние 20 лет. Голуби используют здания для гнёзд, успешно находят пищу и защищаются от хищников.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05777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 и синицы: малая, но важная часть городской фауны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плотную застройку, эти птицы приспособились питаться в городских парках и на улицах, занимая яркие экологические ниши и помогая бороться с вредителями.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850" y="144321"/>
            <a:ext cx="8561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 школьных образовательных и научных проектах
</a:t>
            </a:r>
            <a:endParaRPr lang="en-US" sz="2313" dirty="0"/>
          </a:p>
        </p:txBody>
      </p:sp>
      <p:sp>
        <p:nvSpPr>
          <p:cNvPr id="5" name="Text 2"/>
          <p:cNvSpPr txBox="1"/>
          <p:nvPr/>
        </p:nvSpPr>
        <p:spPr>
          <a:xfrm>
            <a:off x="5530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изучают птиц через наблюдения и практические занятия, развивая навыки научного метода и экологического мышления при изучении окружающей природы.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9926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Экскурсии и экологические тропы позволяют ребятам познакомиться с птицами в естественной среде, углубляя понимание биологических процессов и важности сохранения видов.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926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кружки активно вовлекают детей в проекты по учёту птиц, подготовке отчётов и участии в природоохранных мероприятиях.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530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Всероссийские олимпиады способствуют систематическим знаниям в орнитологии, мотивации к дальнейшему обучению и развитию научных навыков.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Орёл: национальный символ силы и величия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Орёл является гербом России и США, символизируя мощь, свободу и национальную гордость. Этот образ широко используется в государственном гербе и официальных эмблемах.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как символы государств и городов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Чайка и лебедь: культурные и региональные эмблемы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Лебедь ассоциируется с чистотой и верностью в русской культуре, а чайка представлена на гербе Калининграда, что подчёркивает связь города с морем и природой.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Вовлечённость школьников в охрану птиц: динамика участия
</a:t>
            </a:r>
            <a:endParaRPr lang="en-US" sz="2174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выпущенных в природу птиц также значительно выросло, подтверждая эффективность школьных программ по охране и реабилитации пернатых.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волонтёрства и успешные выпуски птиц свидетельствуют о повышении экологической ответственности среди молодёжи в России.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«Союз охраны птиц России», 2023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ответственного отношения к птицам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Запрещено разрушать гнёзда, трогать яйца и тревожить птенцов, так как это нарушает природный цикл размножения и может привести к гибели потомства.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Подкармливать птиц следует только разрешёнными продуктами, такими как несолёные семена, злаки и несладкие ягоды, чтобы поддержать их здоровье и избежать отравлений.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природоохранных мероприятиях, соблюдение экологического законодательства и уважение к дикой природе играют ключевую роль в сохранении пернатых видов.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6000" y="1174650"/>
            <a:ext cx="4280400" cy="34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люди: гармония ради будущего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разнообразия птиц возможно только при ответственном отношении человека и активном участии молодёжи в защите природы, что гарантирует благополучие экосистем и общества.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2026-05-09T10:38:28Z</dcterms:created>
  <dcterms:modified xsi:type="dcterms:W3CDTF">2026-05-09T10:38:28Z</dcterms:modified>
</cp:coreProperties>
</file>