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тип Моллюски и класс Брюхоногие моллюски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 включает множество видов, преимущественно брюхоногих моллюсков.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около 540 миллионов лет назад и важны для науки благодаря своей роли в эволюции и экологии, а также применению в медицине и сельском хозяйстве.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моллюсков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типа Моллюски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беспозвоночные с мягким телом, часто покрытым известковой раковиной, которая обеспечивает защиту и поддержку жизненных функций.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состоит из головы, туловища, мускулистой ноги и мантийной полости — ключевых анатомических элементов для передвижения и дыхания.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 обладают двусторонней симметрией, а также специализированными органами чувств, такими как глаза и щупальца.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 моллюсков бывает наружной или внутренней, у некоторых видов она полностью редуцирована или отсутствует.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брюхоногих моллюсков
</a:t>
            </a:r>
            <a:endParaRPr lang="en-US" sz="311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Голова, ноги и туловище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брюхоногих состоит из трёх частей: головы с органами чувств, массивной ноги для передвижения и туловища, защищённого раковиной.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раковин
</a:t>
            </a:r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обладает спирально закрученной раковиной, но встречаются конические и плоские формы, отражающие адаптации к среде обитания.
</a:t>
            </a:r>
            <a:endParaRPr lang="en-US" sz="134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раковины у слизней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брюхоногие, такие как слизни, утратили раковину, что повысило их подвижность и позволило занимать уникальные экологические ниши.
</a:t>
            </a:r>
            <a:endParaRPr lang="en-US" sz="12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распространение брюхоногих
</a:t>
            </a:r>
            <a:endParaRPr lang="en-US" sz="2788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широко распространены в морях, реках и озёрах, где находят пищу и защиту.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адаптированы к жизни во влажных лесах, лугах и садовых участках, предпочитая умеренный климат.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биотопы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встречаются виноградные улитки, прудовики и слизни, разнообразие которых отражает богатство местных экосистем.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фауна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приспособлены к жизни в воде и на суше, демонстрируя широкий диапазон экологических стратегий.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адаптации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разнообразие брюхоногих моллюсков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моллюсков — брюхоногие, особенно преобладают морские виды с их уникальными адаптациями.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брюхоногих среди моллюсков указывает на их высокую эволюционную приспособленность к разным средам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каталоги, 2023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функции раковин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бывают спирально-закрученными, плоскими или коническими, что связано с образом жизни — защита, маскировка или облегчение передвижения.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строения раковины у брюхоногих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окраски и редукция раковины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утратили раковину, а у других окраска служит для слияния с окружающей средой, уменьшая риск хищничества.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брюхоногих моллюсков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брюхоногих — растительноядные, используют радулу для соскабливания водорослей и растительных остатков с поверхностей.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всеядные виды, такие как виноградная улитка, которые питаются растениями и мелкими беспозвоночными.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 — специализированные хищники; например, рапана охотится на двустворчатых моллюсков, играя важную роль в морских экосистемах.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брюхоногих моллюсков и их отличия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видов, среду обитания, особенности раковин и типы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и питания отражает адаптивные стратегии в разных средах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России, 2022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брюхоногие используют жабры, расположенные в мантийной полости, для эффективного газообмена в воде.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брюхоногих моллюсков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 дышат лёгкими — расширенной сетью капилляров в мантийной полости, что позволяет использовать атмосферный кислород.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обитающие во влажных местах, дополняют дыхание кожей, что помогает переживать кратковременное высыхание.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дыхательных систем обеспечивает адаптацию к разным условиям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и органов чувств брюхоногих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узлы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брюхоногих состоит из нескольких пар нервных узлов, соединённых тяжами, что обеспечивает координацию движений и реакции на внешние раздражители. Такая структура позволяет эффективно управлять мышцами и ориентироваться в окружающей среде.
</a:t>
            </a:r>
            <a:endParaRPr lang="en-US" sz="942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тактильные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улиток глаза расположены на верхних щупальцах, что помогает им оценивать расстояния и находить пищу. Чувствительные тактильные щупальца реагируют на прикосновения, позволяя избежать препятствий и хищников.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Статоцисты и восприятие запахов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равновесия — статоцисты — поддерживают ориентацию тела в пространстве. Дополнительно некоторые брюхоногие способны улавливать запахи и вибрации, что улучшает поиск корма и партнёров для размножения.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брюхоногих моллюсков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и размножения у брюхоногих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 водорослей и микроскопических организмов, поддерживая экологическое равновесие в средах обитания.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брюхоногих моллюсков
</a:t>
            </a:r>
            <a:endParaRPr lang="en-US" sz="300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разложении растительных остатков, способствуя очистке почвы и водоёмов от органических веществ.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Входят в пищевые цепи, являясь кормом для многих видов рыб, птиц и небольших млекопитающих.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брюхоногих с человеком: польза и вред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кулинарии и аквариумистике, например, виноградная улитка и морская рапана имеют пищевое и декоративное значение.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Вредят сельскому хозяйству, уничтожая посевы и рассаду; рапаны также снижают численность промысловых моллюсков.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численность брюхоногих
</a:t>
            </a:r>
            <a:endParaRPr lang="en-US" sz="25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климате и загрязнение среды оказывают сильное влияние на численность разных видов брюхоногих.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влажности способствует увеличению численности, а загрязнение и низкие температуры приводят к её снижению.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2020-2023 гг.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брюхоногих в России
</a:t>
            </a:r>
            <a:endParaRPr lang="en-US" sz="2697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включение некоторых видов брюхоногих в Красную книгу России в связи с сокращением ареалов и угрозами среды обитания.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критического спада популяций виноградной улитки в ряде регионов из-за изменений климата и антропогенного воздействия.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 за водоохранными зонами для сохранения представителей пресноводных брюхоногих, таких как европейская жемчужница.
</a:t>
            </a:r>
            <a:endParaRPr lang="en-US" sz="1154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угроза связана с инвазивными видами, например, распространением рапаны в Чёрном море, угрожающей местным экосистемам.
</a:t>
            </a:r>
            <a:endParaRPr lang="en-US" sz="11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брюхоногих моллюсках
</a:t>
            </a:r>
            <a:endParaRPr lang="en-US" sz="280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ахатины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улитки могут вырастать до 30 см в длину, что делает их одними из крупнейших брюхоногих на планете. Их крупные размеры и медленный темп жизни привлекают внимание учёных и коллекционеров.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Ядовитая слизь морских брюхоногих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улитки секретируют токсичную слизь, защищая себя от хищников. Этот уникальный биологический механизм вдохновляет разработку медицинских и биохимических средств.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улитки-ангустоподы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улитки обитают в влажных тропических лесах, раковина которых не превышает 2 мм в диаметре. Их удивительно малые размеры затрудняют исследование и открывают новые возможности для биологии.
</a:t>
            </a:r>
            <a:endParaRPr lang="en-US" sz="10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научные достижения в изучении брюхоногих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Раскрыты генетические основы утраты раковины у слизней, что объясняет эволюционные механизмы адаптации.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 новые виды брюхоногих в тропических и глубоководных экосистемах, расширяя наше понимание биоразнообразия.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брюхоногих в качестве биоиндикаторов помогает контролировать загрязнение и исследовать состояние экосистем.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методов позволило лучше изучить систематику и филогенетические связи между видами.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брюхоногих в культуре и искусстве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улитки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брюхоногих часто изображались на гербах, монетах и древних вазах как символы спокойствия и постоянства. В разных культурах улитка ассоциировалась с медлительностью и умиротворением.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декоративные мотивы эпохи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раковины использовались как декоративный элемент в ювелирных украшениях и орнаментах, вдохновляя мастеров на создание уникальных художественных композиций.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брюхоногих моллюсков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играют ключевую роль в экосистемах, поддерживая биоразнообразие и сети питания. Их охрана важна для сохранения природного баланса и устойчивого развития человека.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2026-05-08T21:28:26Z</dcterms:created>
  <dcterms:modified xsi:type="dcterms:W3CDTF">2026-05-08T21:28:26Z</dcterms:modified>
</cp:coreProperties>
</file>