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 — и мысль уже ясна.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предложения: простые и выразительные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односоставные предложения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как устроена грамматическая основа, помогают правильно разбирать предложения и точнее понимать тексты. Это полезно для грамотного письма, чтения и уверенного ответа на уроке.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односоставное предложение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есть только один главный член: либо подлежащее, либо сказуемое. Этого достаточно, чтобы передать законченную мысль без второго главного члена.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таких предложений понятен из формы слова или из контекста. Поэтому они могут быть очень короткими, но при этом точными и выразительными.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односоставных предложений: Ночь. Морозит. Тихо в классе. В каждом из них сообщение понятно даже без полного набора главных членов.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односоставного предложения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такого предложения находится только один главный член. Именно он несёт основное значение и делает предложение самостоятельным по смыслу.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главный член не нужен для понимания. Его отсутствие не мешает смыслу, потому что его заменяет форма слова или общий контекст.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неполным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член предложения пропущен, но легко восстанавливается из предыдущей фразы, это неполное предложение. В односоставном пропуска нет.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односоставного предложения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грамматической основы и формы главного члена.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односоставных предложений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чем выражен главный член, что обозначает предложение и какой может быть пример.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удобно определять по форме главного члена: по существительному, личному глаголу или безличной форме.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признаки односоставных предложений в русском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называют предметы, явления, время или место. Они обычно очень короткие, но сразу создают картину: Лес. Утро. Тишина.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в них выражен существительным в именительном падеже. Такое предложение не сообщает о действии, а просто называет то, что важно увидеть или представить.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используют в заголовках, описаниях и начале текста. Благодаря краткости они помогают быстро задать настроение и обратить внимание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действие относится к говорящему или собеседнику, поэтому подлежащее не называют. Его легко понять по форме глагола.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выражен глаголом 1-го или 2-го лица: пишу, читаешь, идём, вспомни. Эти формы прямо указывают, кто действует.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разговоре, письмах, советах и обращениях. Они звучат живо и делают речь короче и естественнее.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смысл, но и на окончание глагола. Именно форма подсказывает, что предложение определённо-личное.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20643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Неопределённо-личные предложения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без названных лиц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важно само действие, а не те, кто его выполняет. Лица есть, но они не называются и не уточняются.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обычно выражен глаголом во множественном числе: строят, сообщили, пригласили. По этой форме легко узнать вид предложения.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особенно привычны в новостях, объявлениях и кратких сообщениях. Они помогают сообщить факт быстро и без лишних деталей.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сообщают о состоянии, явлении природы или необходимости действия без указания на конкретное лицо. Смысл сосредоточен на самом состоянии.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быть выражен безличным глаголом, словом категории состояния или инфинитивом: светает, холодно, нельзя шуметь. Формы здесь не требуют подлежащего.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помогают передать настроение или обстановку: Мне грустно. За окном темнеет. В классе тихо. Они звучат кратко и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Обобщённо-личные предложения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выражают мысль, которая подходит не одному человеку, а каждому: совет, правило, жизненное наблюдение или вывод из опыта. Чаще всего такие предложения звучат как краткая формула народной мудрости.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обычно стоит в форме глагола 2-го лица единственного числа или 3-го лица множественного числа, но смысл остаётся общим. Говорящий как бы обращается сразу ко всем людям.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Обобщённо-личные конструкции легко узнать в пословицах, поговорках и назидательных фразах. В них важна не конкретная ситуация, а сам закон поведения: как поступишь, так и получишь результат.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делают речь яркой и запоминающейся. Они помогают не просто сообщить факт, а выразить жизненный опыт коротко, точно и убедительно, без лишних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односоставные предложения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конструкции особенно удобны там, где важны краткость, выразительность и быстрый смысл без длинного объяснения.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предложения нужны в живой речи и литературе; реже — там, где сообщение должно быть только кратким и заметным.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типичным сферам употребления; иллюстративные доли, 2025.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в художественной речи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улица говорит короткими фразами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мерцал. Тишина. Вдалеке скрипнула дверь, и улица словно замерла. Короткие предложения передают напряжение лучше длинных описаний: читатель сразу чувствует холод, ожидание и скрытое движение вокруг.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сцена, где слышно даже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Сосны. Пахнет смолой. Где-то стукнул дятел, и снова стало тихо. Такие фразы помогают показать не только картину, но и настроение: спокойствие, простор, лёгкую отстранённость от суеты.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книги как живая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Точка. Новая строка. И мысль будто делает вдох перед следующим образом. В художественном тексте односоставные предложения работают как паузы: они выделяют важные детали, усиливают ритм и делают описание более выразительным.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односоставное предложение от неполного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грамматическую основу и смотрят, сколько в ней главных членов. Если есть только один главный член, предложение может быть односоставным.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смысл по 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член можно легко восстановить из предыдущей фразы или ситуации, перед нами неполное предложение. В односоставном восстановление не требуется.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пример и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«Иду домой» подлежащее не нужно: форма глагола уже всё сообщает. В реплике «Я читаю, а ты?» пропущенный член легко вернуть, значит это неполное предложение.
</a:t>
            </a:r>
            <a:endParaRPr lang="en-US" sz="10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 главный член в разных видах предложений
</a:t>
            </a:r>
            <a:endParaRPr lang="en-US" sz="2329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вид предложения, форму главного члена и пример, чтобы быстрее распознавать односоставные конструкции в тексте.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главного члена помогает определить вид предложения точнее, чем общий смысл. Особенно важно смотреть на лицо глагола и на наличие категории состояния.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односоставных предложений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подлежащее по привычке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пытаются найти даже там, где оно не требуется. В результате простую односоставную конструкцию ошибочно считают двусоставной и теряют её настоящий тип.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неполным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член легко восстанавливается из предыдущей фразы, предложение неполное. Ошибка возникает, когда не учитывают контекст и принимают пропуск за особенность строения.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вид нужно не по впечатлению, а по форме главного члена. В коротких фразах и предложениях с тире это особенно важно, иначе разбор будет неточным.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односоставного предложения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анализе по школьному правилу.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в повседневной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вывесках и экранах телефона они работают как удобные сигналы. Короткая форма помогает быстро сориентироваться, поэтому смысл воспринимается сразу, даже если текст совсем небольшой.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объявлениях, сообщениях и заметках такие фразы экономят время и место. «Перемена», «Осторожно», «Не входить» читаются мгновенно и без дополнительных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увереннее читать тексты, писать без ошибок и замечать, как краткая форма делает речь живой и выразительной.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односоставных предложений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нужно различать, чтобы точно делать разбор и не путать строение предложения.
</a:t>
            </a:r>
            <a:endParaRPr lang="en-US" sz="198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односоставных предложениях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удобны тем, что передают мысль кратко, но точно. Если научиться находить главный член и смотреть на его форму, можно легко определить вид и понять смысл текста.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2026-05-22T14:21:12Z</dcterms:created>
  <dcterms:modified xsi:type="dcterms:W3CDTF">2026-05-22T14:21:12Z</dcterms:modified>
</cp:coreProperties>
</file>