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зрения: основные темы и значение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глазах важна для здоровья и успешного обучения подростков.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зрения в истории и современности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зрения в истории и современности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 глаз были известны ещё в древности. В XXI веке цифровые технологии значительно увеличили количество проблем со зрением у детей.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человеческого глаза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Роговица и хрусталик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Роговица отвечает за преломление света, пропуская лучи внутрь глаза. Хрусталик регулирует фокус, позволяя видеть чётко как близко, так и далеко.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Зрачок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Зрачок контролирует количество света, попадающего в глаз, изменяя свой размер в зависимости от освещения. Это помогает глазам адаптироваться к разным условиям.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Сетчатка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Сетчатка преобразует свет в нервные сигналы, которые мозг интерпретирует как изображения. Это ключевой элемент для восприятия окружающего мира.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глазные болезни у подростков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Миопия – близорукость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Миопия – частая проблема среди школьников, вызывающая плохое видение вдали. Без коррекции это может привести к серьёзным осложнениям.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Гиперметропия и астигматизм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Гиперметропия затрудняет чтение на близком расстоянии, а астигматизм приводит к искажению изображения. Оба состояния требуют своевременного лечения.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сухого глаза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долгого времени за гаджетами у подростков всё чаще развивается синдром сухого глаза — ощущение жжения и дискомфорта, требующее отдыха и увлажнения.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экранного времени и снижение активности способствуют росту миопии.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близорукости среди детей за последние 20 лет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миопии показывает острую необходимость профилактики и контроля зрительной нагрузки.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2022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Продолжительное пользование смартфонами и компьютерами приводит к перенапряжению глаз и развитию зрительной утомляемости.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Неправильная дистанция при чтении и несоблюдение правильного режима отдыха усиливают нагрузку на глаза.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естественного света и дефицит времени на свежем воздухе способствуют прогрессированию близорукости.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нарушений зрения у подростков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играет важную роль — наследственная предрасположенность к глазным заболеваниям увеличивает риск их развития.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цифровых устройств на зрение подростков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и сухость глаз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использование экранов вызывает быстрое утомление и сухость глаз, что затрудняет концентрацию и снижает работоспособность.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синего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Излучение синего света усиливает зрительное напряжение и может вызывать головные боли, особенно при длительном воздействии без перерывов.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1745" y="1221275"/>
            <a:ext cx="4940509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симптомы, их характер и причины при усталости глаз, миопии и синдроме сухого глаза.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симптомов глазных заболеваний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40% подростков усталость глаз — основная жалоба после длительной работы с гаджетами.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Минздрав РФ, 2022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организация учебного пространства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организация учебного пространства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1833650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обеспечить равномерное и достаточное освещение рабочего места, сочетая естественный и мягкий искусственный свет без бликов.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64129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до экрана или тетради должно составлять 30–35 см, а мебель подбираться с учётом роста, чтобы минимизировать зрительную нагрузку.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работы и отдыха снижает утомляемость глаз, позволяя им восстановиться в процессе дня.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подростков жизненно необходим полноценный сон продолжительностью 8–9 часов для регенерации зрительной системы.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перерывы каждые 30–40 минут при чтении или работе за компьютером помогают избежать перенапряжения глаз.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режима дня в сохранении зрения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Гимнастика для глаз: как работает и что дает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Гимнастика для глаз: как работает и что дает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Гимнастика для глаз включает комплекс упражнений, направленных на тренировку мышцы, ответственные за фокусировку и движение глаз, что помогает снять напряжение и улучшить кровообращение.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выполнение упражнений — осознанное моргание, фокусировка на удалённые и близкие объекты, вращение глаз — снижает утомление и способствует поддержанию здоровья зрительной системы.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появлении зрительных симптомов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Минздрава РФ, 2022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23305"/>
            <a:ext cx="236400" cy="23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36438"/>
            <a:ext cx="236400" cy="210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9921" y="1916405"/>
            <a:ext cx="218925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23355"/>
            <a:ext cx="236400" cy="236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питательные вещества для здоровья глаз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A и лютеин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защиту сетчатки и улучшают ночное зрение, содержатся в моркови, шпинате, яичных желтках.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Омега-3 жирные кислоты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Поддерживают здоровье сосудов глаз и уменьшают воспаление; богатые источники — рыба и орехи.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C и E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Обладают антиоксидантными свойствами, защищая клетки глаз от повреждений, много в перце и цитрусовых.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Цинк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Участвует в обмене веществ сетчатки и поддерживает иммунную защиту глаз, можно получить из орехов и мяса.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спорта и прогулок на зрение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спорта и прогулок на зрение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прогулки и активные игры на свежем воздухе способствуют улучшению кровообращения в глазной области, что усиливает питание тканей и снижает риск развития близорукости.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укрепляет мышцы тела и глаз, повышая их выносливость; врачи рекомендуют быть на улице не менее часа каждый день для поддержания зрения.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мойте руки, избегайте касания глаз немытыми руками, чтобы снизить риск заноса инфекции и раздражения глазных оболочек.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инфекционных и аллергических заболеваний глаз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Пользуйтесь индивидуальными полотенцами и не делитесь ими с другими, что предотвращает распространение бактерий и вирусов среди подростков.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плавании в общественных бассейнах обязательно используйте защитные очки, чтобы избежать проникновения вредных микроорганизмов в глаза.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цветения растений ограничивайте контакт с аллергенами и проводите влажную уборку в помещении, чтобы минимизировать аллергические реакции.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сна усиливает симптомы усталости глаз и снижает концентрацию внимания во время учебы и повседневных дел подростков.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сна на состояние зрения у подростков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продолжительность сна, тем выше вероятность возникновения зрительных проблем и связанной с ними усталости глаз.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ФГБУ "ГНИГЦ", 2023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Профилактические обследования позволяют выявлять нарушения зрения на раннем этапе, что существенно повышает эффективность лечения и профилактики.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регулярных осмотров у офтальмолога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появлении симптомов, таких как размытость, зуд или сухость глаз, необходима своевременная диагностика для предотвращения осложнений.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визиты к специалисту помогают поддерживать высокую учебную успеваемость, сохраняя здоровье глаз в подростковом возрасте.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825" y="991763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1500" y="450000"/>
            <a:ext cx="43725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Развенчание мифов о зрении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756450" y="2383725"/>
            <a:ext cx="41175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при слабом освещении не вызывает повреждений глаз, однако приводит к быстрой утомляемости, вызывая временный дискомфорт и сниженную концентрацию.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6450" y="3566650"/>
            <a:ext cx="41175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Очки не ухудшают зрение, а помогают контролировать его прогрессирование. Упражнения для глаз не восстанавливают зрение полностью, но уменьшают напряжение и улучшают комфорт.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501500" y="448775"/>
            <a:ext cx="43725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Развенчание мифов о зрении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2622" y="1235861"/>
            <a:ext cx="193125" cy="30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3498" y="2514736"/>
            <a:ext cx="231750" cy="309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358" y="3831231"/>
            <a:ext cx="292200" cy="2337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Инновационные технологии в профилактике зрения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420060" y="1235861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приложения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отслеживают время работы перед экраном и напоминают выполнять упражнения для снятия нагрузки с глаз.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60248" y="2514736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Умное освещение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Сенсорные лампы адаптируют уровень и температуру света для оптимального комфорта и защиты зрения подростка.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78333" y="3793611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Виртуальные тренажёры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Интерактивные игровые упражнения стимулируют глазные мышцы и делают профилактику зрительных нарушений увлекательной.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подход к сохранению зрения у подростков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поддержания здоровья глаз необходимо объединять гигиену зрения, правильное питание, физическую активность и регулярные осмотры у специалистов, используя современные технологии профилактики.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2026-05-09T20:41:36Z</dcterms:created>
  <dcterms:modified xsi:type="dcterms:W3CDTF">2026-05-09T20:41:36Z</dcterms:modified>
</cp:coreProperties>
</file>