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немецкого языка во 2 классе: о чём говорят пальчиковые куклы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 здороваются, знакомятся и учатся говорить о чувствах по-немецки.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Пальчиковые куклы помогают говорить смелее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Кукольные реплики снимают страх ошибки и делают немецкую речь короткой, понятной и живой. Через них второклассники легко запоминают приветствия, имена, вопросы о настроении и вежливые ответы.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6800" y="1443550"/>
            <a:ext cx="316575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 кукольного разговора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привычное приветствие в начале кукольной сценки. С него легко начать разговор, даже если ребёнок пока знает только несколько немецких слов.
</a:t>
            </a:r>
            <a:endParaRPr lang="en-US" sz="1361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кукла приветствует собеседника в более официальной, но всё ещё простой форме. Слово удобно использовать на уроке, чтобы показать разницу между разными приветствиями.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утреннее приветствие подходит для коротких школьных диалогов. Оно помогает детям услышать, что немецкое слово может подсказывать время дня и ситуацию общения.
</a:t>
            </a:r>
            <a:endParaRPr lang="en-US" sz="1277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вежливо попросить о помощи или передать предмет. Оно делает реплику дружелюбной и показывает, что даже маленькая фраза может звучать уважительно.
</a:t>
            </a:r>
            <a:endParaRPr lang="en-US" sz="1320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ответ на помощь, подарок или доброе слово. В кукольном диалоге оно закрепляет привычку благодарить коротко, ясно и с приятной интонацией.
</a:t>
            </a:r>
            <a:endParaRPr lang="en-US" sz="14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кукла показывает, кто она такая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называет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Кукла может представить себя очень коротко: Ich bin ... и добавить своё имя. Такая модель удобна для второго класса, потому что она звучит просто и легко повторяется.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помогает запомнить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куклы есть карточка с именем, детям легче связать слово, лицо персонажа и его реплику. Тогда представление становится не заучиванием, а маленькой игрой.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о чувствах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froh, traurig и müde помогают быстро описать состояние куклы. Ребёнок слышит знакомую эмоцию и связывает её с короткой фразой Ich bin ...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Ich bin froh, Ich bin müde и Ich habe Angst показывают, что чувство можно назвать без длинного предложения. Это удобно для маленького диалога и для тренировки интонации.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überrascht и ängstlich добавляют в сценку движение и характер. Они помогают кукле не просто говорить, а показывать настроение: удивление, тревогу или радость встречи.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реплику пальчиковой куклы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ключевое слово и интонация помогают быстро выбрать правильный ответ.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184" y="1799080"/>
            <a:ext cx="1161300" cy="9290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034" y="3162975"/>
            <a:ext cx="1131600" cy="1131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маленьком диалоге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877258" y="1697750"/>
            <a:ext cx="677267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 словом кукла просит о помощи, предмете или действии. Оно звучит мягко и дружелюбно, поэтому даже самая короткая просьба становится вежливой.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877258" y="3144440"/>
            <a:ext cx="6772671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кукла отвечает на помощь, внимание или подарок. Слово закрепляет привычку благодарить коротко, но по-настоящему, и поддерживает добрый тон разговора.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куклы и немецкое произношение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приветствия нужно произносить чётко и без спешки. Тогда Hallo и Tschüss звучат отчётливо, а дети лучше слышат, где начинается разговор и где он заканчивается.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реплика может прозвучать по-разному: громко, тихо или радостно. Такой приём помогает понять, что значение передаёт не только слово, но и голос куклы.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кукольного диалога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heißt du? помогает быстро познакомиться. Кукла называет имя короткой фразой Ich heiße ... и сразу становится понятным, кто участвует в сценке.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geht es dir? нужен, чтобы узнать настроение собеседника. На него легко ответить: Mir geht es gut, Danke. Это коротко, ясно и очень по-детски удобно.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вопрос–ответ делает диалог настоящим, а не просто набором слов. Даже две-три реплики уже показывают, что куклы умеют разговаривать по очереди.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куклы знакомятся друг с другом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кукла начинает разговор словами Hallo! или Guten Tag. Это сразу задаёт дружелюбный тон и показывает, что сценка только начинается.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говорит: Ich bin ... или Ich heiße .... Второй кукле легко ответить тем же способом и назвать себя.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 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куклы спрашивают: Wie geht es dir? и отвечают: Mir geht es gut. Так появляется маленький, но настоящий немецкий диалог.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кукла говорит громко и смело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персонаж выходит на сцену с улыбкой и сразу говорит: Hallo! Потом он добавляет: Ich bin froh. Такие слова звучат легко и помогают детям услышать радостное настроение героя без длинных объяснений.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Скромная кукла выбирает тихое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герой говорит гораздо тише. Его реплика может быть совсем короткой: Hallo. Этого достаточно, чтобы показать вежливое начало разговора. По голосу и паузе дети понимают: кукла немного стесняется, но хочет общаться.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каждого героя появляется своя реплика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маленькая сценка по шагам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31494" y="1640136"/>
            <a:ext cx="222053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Сценка начинается с Hallo или Guten Tag. Первый звук сразу задаёт дружелюбный тон и показывает, что куклы готовы говорить.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650100" y="1640136"/>
            <a:ext cx="222053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звучит короткий вопрос, например Wie geht es dir? Он помогает перейти от приветствия к настоящему разговору.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200685" y="3441333"/>
            <a:ext cx="2220535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герой называет себя: Ich bin... или Ich heiße.... Так дети легко связывают имя персонажа с его репликой.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974780" y="3441333"/>
            <a:ext cx="2229261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кукла говорит кратко: Mir geht es gut или плохо. Связки und, dann, aber помогают не терять ход беседы.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6368706" y="1640136"/>
            <a:ext cx="222053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Tschüss или Auf Wiedersehen. Сценка закрывается так же ясно, как и началась, без лишних слов.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маленького диалога: от приветствия к прощанию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 в сценке пальчиковых кукол на уроке немецкого языка.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во втором классе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путают Hallo и Tschüss, потому что оба слова короткие и звучат очень заметно. Чтобы не ошибиться, полезно связывать Hallo с началом общения, а Tschüss — с его концом.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назвать имя после Ich heiße. Здесь помогает простой ритм: сначала приветствие, потом имя, а уже затем вопрос. Один и тот же образец снимает лишнее напряжение.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вопросе Wie geht es dir? легко пропустить слово dir. Если повторять всю фразу целиком, дети быстрее запоминают, что вопрос обращён именно к собеседнику, а не просто звучит как набор слов.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слишком длинный ответ. Для этого урока лучше выбирать короткие фразы: Ich bin..., Mir geht es gut, Danke. Так ребёнку проще говорить уверенно и без пауз.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куклу узнаваемой в немецком диалоге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Узнаваемость героя создают постоянные детали: имя, любимое приветствие и одна-две повторяющиеся фразы. Тогда дети сразу понимают, кто говорит, даже если реплика совсем короткая и простая.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может всегда начинать разговор с Guten Tag, а другой — с радостного Hallo! Один часто спрашивает Wie geht es dir?, другой отвечает Mir geht es gut. У каждого получается свой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просьбы и помощи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Komm mit помогает пригласить друга или попросить его подойти. Такая реплика легко встраивается в игру с куклами и выглядит естественно в школьной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verstehe nicht показывает, что помощь действительно нужна. Она учит не молчать в затруднении, а спокойно просить объяснить ещё раз.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Hilf mir bitte и Zeig mir das особенно полезны на уроке, когда ребёнку нужна подсказка. Они короткие, понятные и звучат вежливо благодаря слову bitte.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куклы в сценке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эмоций в коротком диалоге пальчиковых кукол на уроке немецкого языка.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понять без длинных слов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Hallo сразу показывает, что кукла начинает общение. Даже без длинной фразы дети понимают: сейчас будет знакомство или дружеское приветствие.
</a:t>
            </a:r>
            <a:endParaRPr lang="en-US" sz="1443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звучит danke, смысл ясен без объяснений: герой благодарит за помощь или ответ. Это маленькое слово быстро запоминается и часто встречается в игре.
</a:t>
            </a:r>
            <a:endParaRPr lang="en-US" sz="1415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услышать просьбу и добрый тон. Оно делает реплику мягкой, поэтому даже короткое обращение звучит уважительно и спокойно.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Tschüss сообщает, что разговор заканчивается. А если кукла говорит тихо, быстро или с паузой, дети по интонации замечают её настроение и состояние.
</a:t>
            </a:r>
            <a:endParaRPr lang="en-US" sz="14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немецкий разговор в сценке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мини-диалоге обычно достаточно двух героев и четырёх-пяти коротких реплик. Сначала звучит приветствие, затем имя, а потом вопрос, который помогает продолжить разговор без лишних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сценка легко запоминается: Hallo! — Ich heiße... — Wie geht es dir? — Mir geht es gut. У детей появляется ощущение настоящего общения, хотя фразы совсем короткие.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узнали о языке пальчиковых кукол на немецком уроке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Пальчиковые куклы говорят по-немецки коротко, понятно и дружелюбно: приветствуют, называют себя, спрашивают о настроении, благодарят и прощаются. Эти простые фразы помогают второклассникам говорить смелее и с улыбкой.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2026-05-25T00:07:45Z</dcterms:created>
  <dcterms:modified xsi:type="dcterms:W3CDTF">2026-05-25T00:07:45Z</dcterms:modified>
</cp:coreProperties>
</file>