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Ломаная, замкнутая ломаная и треугольник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фигуры по отрезкам, вершинам и углам.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вокруг нас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и треугольники легко найти на улице, дома и даже в еде. Они помогают замечать форму предметов и считать их части без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ломаная линия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состоит из нескольких отрезков, которые соединяются между собой концами. Каждый новый отрезок начинается там, где закончился предыдущий.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может быть короткой, если звеньев мало, или длинной, если их много. Она похожа на дорогу с поворотами.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линия бывает открытой и замкнутой. Это зависит от того, возвращается ли она в начальную точку или нет.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Звенья и вершины ломаной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заканчивается один отрезок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ломаной — это каждый отдельный отрезок в её составе. Если в линии нарисовано четыре отрезка, значит, в ней четыре звена. На рисунке удобно раскрасить звенья разными цветами, чтобы они сразу не смешались в одну длинную дорожку.
</a:t>
            </a:r>
            <a:endParaRPr lang="en-US" sz="1131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встречи отрезков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появляется там, где один отрезок встречается с другим. Это как маленький поворот на пути. Чтобы не ошибиться, вершины часто отмечают точками, а звенья подписывают или выделяют линиями разного цвета.
</a:t>
            </a:r>
            <a:endParaRPr lang="en-US" sz="12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отрезков получается ломаная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новые звенья соединяются только концами.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ломаная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ломаная не возвращается в начальную точку. У неё начало и конец находятся в разных местах, поэтому фигура остаётся незамкнутой.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линии есть две крайние вершины. Они стоят на её концах и помогают понять, где ломаная начинается и где заканчивается.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ломаная напоминает дорожку с поворотами. Она идёт вперёд, но последний отрезок не соединяется с первым.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Первый шаг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начинается с отрезка и продолжается следующими звеньями, которые соединяются только концами.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получается внутри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замкнутой ломаной появляется отдельная область, которую можно выделить или раскрасить.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Последнее соединение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последняя вершина совпадает с первой, линия замыкается и становится фигурой.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 внутренность замкнутой ломаной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 делит лист на две части: внутри фигуры и снаружи. Сама линия становится её границей, как аккуратный заборчик вокруг участка.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Внутреннюю часть можно закрасить, а внешняя остаётся вокруг фигуры. Так сразу видно, где линия замкнулась и какое пространство она охватывает.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звеньев помогает назвать фигуру: по нему легко понять, что перед нами треугольник, четырёхугольник или другая ломаная.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звеньев именно столько, замкнутая ломаная образует треугольник.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треугольника и замкнутой ломаной
</a:t>
            </a:r>
            <a:endParaRPr lang="en-US" sz="10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треугольник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— это замкнутая ломаная, у которой ровно три звена. Его название подсказывает, что частей тоже три.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очень простая и потому часто встречается в заданиях и вокруг нас. Узнать треугольник помогает его главное правило: всего по три.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три стороны, три вершины и три угла. Все они связаны между собой и образуют одну цельную фигуру.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треугольника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Стороны треугольника — это три отрезка, из которых он составлен. Они соединяются концами и образуют замкнутую фигуру, похожую на маленькую геометрическую «команду».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Вершины — это точки соединения сторон, а углы находятся между ними. На рисунке удобно подписать стороны и отметить вершины точками, чтобы ничего не перепутать.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ломаной к треугольнику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трёх отрезков получается замкнутая фигура с тремя сторонами.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ломаную от треугольника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треугольника всегда ровно три стороны и три вершины. Если хотя бы одной стороны не хватает, перед нами ещё не треугольник, а только часть фигуры.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отрезков больше трёх, получается уже другая фигура. Она может быть очень интересной, но название «треугольник» ей не подходит, даже если она немного похожа.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Ломаная может быть открытой, то есть её начало и конец находятся в разных точках. Треугольник так не умеет: он всегда замкнут и похож на закрытую дорожку.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Чтобы не ошибиться, сначала проверь, замкнута ли линия. Если нет, это ломаная. Если да и сторон ровно три, можно смело назвать фигуру треугольником.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которые легко заметить вокруг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домика как маленький треугольник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крышу домика, можно увидеть знакомый треугольный силуэт. Он помогает быстро узнать форму предмета. Такая картинка хорошо подходит для рисунка в учебнике и легко запоминается.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Кусочек пиццы и другие угощения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кусочек пиццы тоже похож на треугольник. У него есть три стороны, если смотреть на аккуратный ломтик. Такой пример нравится почти всем, потому что геометрия становится очень вкусной.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 и флажок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часто встречаются в дорожных знаках и маленьких флажках. Эти предметы заметны издалека, потому что форма сразу бросается в глаза. Ребёнку легко найти такой пример на улице или на картинке.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 природе и узорах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треугольные формы можно заметить в кристаллах и некоторых узорах. Они встречаются не только в тетради, но и вокруг нас. Это делает урок похожим на маленькое исследование.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бывают разными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Треугольник может быть большим, как крыша домика, или совсем маленьким, как значок в узоре. Размер меняется, но узнаваемая форма остаётся на 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Стороны треугольника не обязаны быть одинаковыми. Они могут быть длиннее или короче друг друга, поэтому один треугольник похож на растянутый, а другой — на аккуратный и ровный.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Какой бы ни была форма, правило не меняется: у треугольника всегда три стороны, три вершины и три угла. Тут математика строгая, но очень дружелюбная.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фигуру шаг за шагом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понять, можно ли назвать фигуру треугольником, или это другая ломаная линия.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80906"/>
            <a:ext cx="486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вершины и звенья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ломаная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открытой ломаной звенья и вершины можно пересчитать по порядку. Крайние точки не соединены, поэтому вершин всегда на одну больше, чем отрезков.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замкнутой ломаной счёт идёт по кругу, как будто фигура сама себя догоняет. Последняя вершина совпадает с первой, и линия образует границу.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всё просто и красиво: три звена и три вершины. Если считать внимательно, ошибка почти не спрячется, даже если фигура очень хитро нарисована.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проверке фигур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посмотри, соединены ли все концы отрезков. Если хотя бы один конец остался в стороне, фигура не замкнулась, и треугольника ещё нет.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путай вершину с местом, где линии просто пересекаются. Вершина появляется только там, где отрезки встречаются концами, словно здороваются друг с другом.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86321"/>
            <a:ext cx="324000" cy="2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9331" y="1586321"/>
            <a:ext cx="324000" cy="25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8017" y="1571921"/>
            <a:ext cx="324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12961"/>
            <a:ext cx="324000" cy="324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34174" y="3012961"/>
            <a:ext cx="2430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состоит из нескольких отрезков, соединённых концами. Она может быть длинной, короткой, открытой или замкнутой, поэтому с ней нужно быть внимательным.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и вершина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— это один отрезок ломаной, а вершина — точка, где звенья встречаются. Эти слова помогают точно показывать части фигуры без путаницы.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ломаная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ломаная не возвращается в начало. У неё есть начало и конец, которые находятся в разных местах, как у дорожки с поворотами.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 заканчивается там, где началась. Она образует закрытую фигуру, а сама линия становится её границей, словно рамкой вокруг внутренней части.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— это замкнутая ломаная из трёх звеньев. У него три стороны, три вершины и три угла, поэтому его легко узнать среди других фигур.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научились узнавать фигуры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ломаная и треугольник не спрячутся от нас. Мы умеем считать звенья, находить вершины и проверять, замкнулась ли линия. Математика стала чуть ближе и веселее!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2026-05-20T14:32:54Z</dcterms:created>
  <dcterms:modified xsi:type="dcterms:W3CDTF">2026-05-20T14:32:54Z</dcterms:modified>
</cp:coreProperties>
</file>