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умел видеть в природе живой мир: от леса и реки до птиц и времён года.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природы в жизни и творчестве М. М. Пришвина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Михайлович Пришвин (1873–1954) был русским писателем, путешественником и внимательным наблюдателем природы. Он много ездил по России, особенно по лесам и северным краям. Писал рассказы, очерки, сказки-были и дневники.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Михаил Пришвин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9120" y="102206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4440" y="1022065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первые впечатления от природы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леса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деревенской местности Пришвин рос среди полей, лесов и рек. Он учился смотреть на изменения местности и понимать, как природа ведёт себя каждый день по-своему.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природой он рано научился замечать следы животных: отпечатки, приметы на тропинках, признаки того, кто проходил здесь раньше. Это развивало внимательность.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птиц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слушал, как поют птицы, и запоминал их звучание. Постепенно он различал голоса и узнавал, что одни птицы появляются в определённое время года.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и перемены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запахом трав и переменами погоды, он связывал ощущения с тем, что происходило в природе. Эти впечатления стали основой его будущих книг и удивления.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наблюдения писателя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дороги и лесные картины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путешествовал по Русскому Северу, Карелии и Сибири. В пути он видел разные леса, болота, озёра и деревни, подмечая, как меняются свет, звуки и повадки животных. Позднее эти наблюдения оживали в текстах.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 как «копилка» впечатлений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 он записывал в дневники погоду, звуки, следы зверей и растения. Иногда он встречал людей и сохранял их рассказы. Эти заметки становились основой для рассказов и очерков о природе.
</a:t>
            </a:r>
            <a:endParaRPr lang="en-US" sz="107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наблюдения рождается рассказ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творчества Пришвина: от факта в природе к литературному образу.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Пришвина как живой герой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звери показаны с привычками и характером. Автор не торопится объяснять всё за них: он наблюдает, как живут и как ведут себя в природе.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рядом с природой — не хозяин, а внимательный и ответственный сосед. В книгах звучит мысль, что живое связано между собой и требует бережного отношения.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озеро, поле и болото у Пришвина не просто «место действия». Они будто участвуют в происходящем: меняются, «отзываются» на погоду и поведение людей.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 росы, которая «замечает» утро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обращал внимание на мелочи: каплю росы и первый утренний блеск. Кажется, что это почти ничего, но в его описании маленькое становится красивым событием дня.
</a:t>
            </a:r>
            <a:endParaRPr lang="en-US" sz="983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лисы и первый лёд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лёд для многих — просто зима. А у Пришвина на них видна работа природы: след лисы на снегу и первый лёд рассказывают о движении, времени и осторожности животных.
</a:t>
            </a:r>
            <a:endParaRPr lang="en-US" sz="996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журавлей и цветущий луг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журавли летят, а луг зацветает, легко пройти мимо. В текстах Пришвина эти моменты становятся заметными: появляется радость видеть, как мир меняется прямо сейчас.
</a:t>
            </a:r>
            <a:endParaRPr lang="en-US" sz="983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в обычных вещах
</a:t>
            </a:r>
            <a:endParaRPr lang="en-US" sz="2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темы природной прозы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тем, важную роль играет точная «живая» речь: растения, птицы и повадки описаны так, будто мы рядом.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баланс: внимательное наблюдение и уважение к природе соединяются со сменой сезонов — основой природных рассказов.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тематический анализ произведений М. М. Пришвина (оценка по содержанию, точные проценты автором не указаны).
</a:t>
            </a:r>
            <a:endParaRPr lang="en-US" sz="53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в книгах Пришвина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пробуждение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 Пришвина связана с пробуждением природы, первыми травами и прилётом птиц. Всё оживает постепенно, и читатель учится замечать маленькие изменения.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полная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показывает жизнь леса, лугов и рек. В книгах слышны голоса, видны движения, и кажется, что природа работает без остановки.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тишина и сбор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приносит прохладу и тишину. В это время особенно заметны плоды и забота о том, что выросло, а также спокойный ритм природы.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снег и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даёт картины снеговых троп и следов животных. Она показывает испытания и для зверей, и для людей, учит терпению и наблюдательности.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600" y="1725553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64325" y="1725369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7526" y="3135466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64326" y="3135466"/>
            <a:ext cx="2205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о природе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«Кладовая солнца»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природа тесно связана с жизнью человека. Лес и болото становятся частью пути героев, а ягоды и поиск дороги учат думать, замечать и быть добрее.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«Золотой луг»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луг превращается в рассказ о цветах, свете и игре оттенков. Читатель учится видеть красоту рядом и понимать, что обычные растения могут многое «рассказать».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«Лисичкин хлеб»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Повадки животных и умение наблюдать становятся главным уроком. История помогает понять, что в природе всё имеет смысл: поведение зверей подсказывает, как устроен мир.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«Ёж»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зверёк показан через его привычки и поведение. Такой текст учит не торопиться с выводами и бережно относиться к живому, даже если оно совсем рядом.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Пришвина и природные образы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конкретные книги с природными «героями» и показывает, чему именно учит читателя каждый текст: вниманию к деталям, доброте и умению замечать смысл в обычных картинах.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произведении природа не фон, а учитель: она помогает развивать наблюдательность и доброжелательное отношение к жизни вокруг.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М. Пришвин (рассказы и сказки-были о природе).
</a:t>
            </a:r>
            <a:endParaRPr lang="en-US" sz="6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наполняют зрительные и звуковые детали: шорох, блеск, тень, тропинка, запах мокрой земли. Благодаря этому природа в книгах кажется живой и очень близкой человеку.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Пришвина: точный и образный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у Пришвина обычно короткие и ясные, поэтому читатель будто сразу оказывается рядом с происходящим. Он часто использует точные названия: деревьев, трав, птиц и зверей.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заметить чудо природы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наблюдаешь несколькими способами сразу, обычные события становятся заметнее: меняется цвет, звук, след, запах. Важно не торопиться и проверять впечатление вниманием.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«чудо» рождается из разных органов чувств и опыта: зрение, слух, запах, движение и память вместе помогают точнее понимать природу.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описанию приёмов наблюдения в творчестве М. М. Пришвина; значения в диаграмме условные, схема равной значимости.
</a:t>
            </a:r>
            <a:endParaRPr lang="en-US" sz="53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природа: нравственный смысл книг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к природе для Пришвина не отделено от добра к людям. Если умеешь сочувствовать живому, то легче проявлять уважение и ответственность в общении, в поступках и в решениях.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терпение и забота в его книгах оказываются важными не только для работы, но и для характера. Человек становится спокойнее, когда учится действовать осмысленно и не вредить окружающему миру.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убеждает: природу нужно беречь. Жадность, шум и равнодушие нарушают жизнь леса и людей, а внимательность, наоборот, помогает заметить, как всё живое зависит друг от друга.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чтение превращается в нравственную практику. Рядом с природой учатся бережно смотреть, не разрушать по привычке и выбирать поступки, которые не причиняют лишней боли ни растениям, ни зверям.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 природы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→ удивление → вопрос → проверка в жизни → знание → уважение; логика чтения и опыта в произведениях Пришвина.
</a:t>
            </a:r>
            <a:endParaRPr lang="en-US" sz="111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 Пришвина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дневниках Пришвина встречаются записи о погоде, разговорах и наблюдениях за животными. Там же отражаются настроение и мысли о жизни, которые меняются день за днём.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образы для книг сначала появляются именно в дневниковых заметках. Такие записи помогают увидеть, как писатель тщательно замечает детали и превращает их в литературные сцены.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формы прозы у Пришвина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не исчезают друг из друга сразу: дневник даёт личные наблюдения, очерк собирает событие, а в рассказе и сказке-были сохраняется точность природы.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схема показывает движение от факта и наблюдения к более сложному построению смысла: усиливаются образность и нравственный подтекст при сохранении внимания к деталям.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произведений, перечисленные в описании творчества М. М. Пришвина; значения в диаграмме условные (порядок форм).
</a:t>
            </a:r>
            <a:endParaRPr lang="en-US" sz="53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37422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57990"/>
            <a:ext cx="249000" cy="199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книги Пришвина важны сегодня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учит видеть красоту недалеко от дома: тропинку, смену света, повадки животных. Он помогает выработать привычку смотреть внимательно и замечать то, что обычно проходит мимо.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смену времён 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весна, лето, осень и зима связаны с конкретными признаками природы. Читатель начинает различать изменения и понимать, как эти перемены влияют на жизнь людей и живых существ.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живое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Пришвина подталкивают к бережному поведению: не разрушать, не вредить, думать о последствиях. Добро к природе становится частью общей культуры ответственности.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о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помогают рассказывать о природных явлениях простыми словами. Школьникам легче обсуждать экологические темы, потому что в текстах есть понятные, близкие истории и знакомые виды.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в русской литературе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его подхода в том, что красота мира раскрывается через наблюдателя: читатель учится всматриваться и понимать связь между явлениями. Так природа становится близкой, а не далёкой картинкой.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продолжил традицию уважительного изображения природы в русской литературе. Его книги соединяют народную речь, точные наблюдения и тёплые мысли о человеке и его поступках.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стал одним из самых известных писателей о природе благодаря ясному языку и выразительным деталям. Мир у Пришвина виден простыми словами, поэтому читать его интересно и полезно.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чудо природы в книгах и жизни Пришвина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Пришвина природа была домом, учителем и источником вдохновения. Чудеса он находил в росе, следе на снегу, пении птиц, игре света и движении ветра.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2026-05-13T00:46:29Z</dcterms:created>
  <dcterms:modified xsi:type="dcterms:W3CDTF">2026-05-13T00:46:29Z</dcterms:modified>
</cp:coreProperties>
</file>