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алгебраических дробей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преобразовывать дроби точно, без ошибок и деления на ноль.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обычных дробей к алгебраическим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правила дробей остаются, но теперь в знаменателе появляются буквы, а вместе с ними — область допустимых значений.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алгебраическая дробь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дробь — это дробь, в которой числитель, знаменатель или оба содержат буквы и числа. Она может зависеть от значения переменной.
</a:t>
            </a:r>
            <a:endParaRPr lang="en-US" sz="858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дроби записывают по-разному: (a+1)/3, 5/(x-2), (m-4)/(m+7). В школьных заданиях чаще всего встречаются выражения с одной переменной.
</a:t>
            </a:r>
            <a:endParaRPr lang="en-US" sz="831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имеет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равен нулю, дробь теряет смысл. Поэтому перед вычислениями всегда проверяют, при каких значениях переменной деление возможно.
</a:t>
            </a:r>
            <a:endParaRPr lang="en-US" sz="779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алгебраической дроби меняется вместе с переменной. Одно и то же выражение может быть определено при одних значениях и запрещено при других.
</a:t>
            </a:r>
            <a:endParaRPr lang="en-US" sz="785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обычно работают с простыми многочленами в знаменателе, чтобы научиться аккуратно преобразовывать выражения и следить за ограничениями.
</a:t>
            </a:r>
            <a:endParaRPr lang="en-US" sz="8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Числитель, знаменатель и область допустимых значений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расположен сверху и показывает, какая часть выражения берётся для вычисления. Он не задаёт ограничений на значения переменной.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знаменателя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находится снизу и определяет, на что выполняется деление. Именно он может создать запрет на некоторые значения переменной.
</a:t>
            </a:r>
            <a:endParaRPr lang="en-US" sz="834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ОДЗ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 — это все значения переменной, при которых знаменатель не обращается в ноль. Без ОДЗ нельзя записывать правильный ответ.
</a:t>
            </a:r>
            <a:endParaRPr lang="en-US" sz="780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(x+1)/(x-4) нужно исключить x=4. Для 1/(x^2-9) запрещены x=3 и x=-3, потому что x^2-9 раскладывается на множители.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 алгебраических дробях важны не только вычисления, но и ограничения на переменную.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и алгебраические дроби: сравнение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алгебраической дроби всегда нужно учитывать допустимые значения переменной, а не только выполнять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дроби приводят к общему знаменателю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разные, находят общий знаменатель, а затем каждую дробь преобразуют. После этого можно работать только с числителями.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совпадают, числители складывают или вычитают, а общий знаменатель оставляют без изменений. Он не меняется в ходе действия.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условие для 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 вычитать можно только дроби с одинаковым знаменателем. Иначе части выражения измерены по-разному, и результат будет неверным.
</a:t>
            </a:r>
            <a:endParaRPr lang="en-US" sz="82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работает и с обычными, и с алгебраическими дробями. Правило остаётся одинаковым, даже если в выражениях есть буквы.
</a:t>
            </a:r>
            <a:endParaRPr lang="en-US" sz="8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и вычитания алгебраических дробей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дробей с буквенными выражениями.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места — поиск общего знаменателя и аккуратная работа со знаками при вычитании. Именно там чаще всего теряются ученики.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шагах чаще всего возникают трудности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уделить больше внимания знаменателям и знакам, количество ошибок заметно снизится.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разбор типичных ошибок в заданиях по теме,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общий знаменатель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знаменатели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можно ли разложить знаменатели на множители. Это помогает увидеть общие части и не усложнять выражение лишними множителями.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все разные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берут как произведение всех различных множителей. Для 1/(x-2) и 1/(x+3) это (x-2) (x+3).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удобство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1/x и 1/(x^2-1) сначала раскладывают x^2-1=(x-1) (x+1), а затем записывают общий знаменатель x(x-1) (x+1).
</a:t>
            </a:r>
            <a:endParaRPr lang="en-US" sz="9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дробей с одинаковыми знаменателями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(3x)/(x-7)+5/(x-7)=(3x+5)/(x-7). Так же при вычитании: (8a-3)/(a+2)-2/(a+2)=(8a-5)/(a+2).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или вычитать знаменатели. Запись вида (3x+5)/(2x-7) неверна, потому что знаменатель в таких действиях остаётся общим.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числитель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одинаковые, их не трогают. Складывают или вычитают только числители, потому что деление происходит на одно и то же выражение.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дробей с разными знаменателями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\(1/x\) и \(1/(x+2)\) выбирают знаменатель \(x(x+2)\). Он подходит обеим дробям и позволяет сравнивать их в одинаковом виде.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дробь умножают на \((x+2)/(x+2)\), вторую — на \(x/x\). После этого знаменатели становятся одинаковыми, а числители меняются аккуратно.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\((x+2)/(x(x+2)) — x/(x(x+2)) = 2/(x(x+2))\). Главное — не потерять множители в числителе и правильно поставить знак при вычитании.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результата после вычисления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числитель и знаменатель представляют в виде произведения. Это помогает увидеть одинаковые множители и понять, что именно можно сократить после преобразования.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только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выполняют только между общими множителями, а не между отдельными слагаемыми. Поэтому выражение нужно переписать в виде произведения, а не работать с суммой по частям.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итог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сокращения получается \((x^2-9)/(x-3)\), то \(x^2-9=(x-3) (x+3)\). После сокращения остаётся \(x+3\), но допустимые значения переменной сохраняют исходное ограничение.
</a:t>
            </a:r>
            <a:endParaRPr lang="en-US" sz="12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ошибки встречаются чаще всего и как действовать без них. Это помогает проверять каждый шаг и не терять смысл преобразования.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действия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не с вычислениями, а с нарушением правил преобразования. Последовательная проверка ОДЗ, знаменателя и знаков уменьшает число неверных ответов.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 знаки в числителе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относится ко всей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знак «минус» действует на весь числитель второй дроби, а не только на первое слагаемое. Это правило нужно помнить с самого начала преобразования.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обязательны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второй дроби содержит несколько слагаемых, их обязательно заключают в скобки. Тогда видно, что при вычитании меняются все знаки внутри выражения.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распределением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\(a/b — c/d\) после преобразования даёт разность числителей при общем знаменателе. Ошибка возникает, когда минус ставят только перед одним членом и забывают остальные.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прочитать числитель вслух: «первый минус второй». Такой приём помогает заметить пропущенный минус и избежать неверного результата.
</a:t>
            </a:r>
            <a:endParaRPr lang="en-US" sz="9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частоту в классе, а условную сложность заданий. Чем больше разложений на множители, тем внимательнее нужно работать с преобразованием.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проще, а когда сложнее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задачи — с одинаковыми знаменателями. Наибольшие трудности возникают там, где сначала нужно разложить многочлен, а затем найти общий знаменатель.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заданий по теме «алгебраические дроби»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разложением на множители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знаменатель раскрывается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с дробями \(1/(x^2-4)\) и \(1/(x-2)\) важно заметить формулу разности квадратов. Знаменатель \(x^2-4\) раскладывается как \((x-2) (x+2)\), и задача сразу становится понятнее.
</a:t>
            </a:r>
            <a:endParaRPr lang="en-US" sz="97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становится одинаковым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общий знаменатель легко выбрать: \((x-2) (x+2)\). Теперь обе дроби можно переписать так, чтобы сравнивались не разные выражения, а одинаковые по виду знаменатели.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числителе и знаменателе появляется одинаковый множитель, его можно сократить. Такой пример показывает, что формулы сокращённого умножения помогают не только раскрывать скобки, но и упрощать дроби.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вычисления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результата и возврата к ограничениям ОДЗ, если ответ содержит запрещённые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60" y="1935525"/>
            <a:ext cx="16762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алгебраические дроби в школьных задачах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дроби помогают записывать скорость, время и расстояние через одну переменную. Так легче выразить зависимость одной величины от другой.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производительность алгебраические дроби показывают, какую часть работы выполняет один человек или механизм за определённое время.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площади, периметра и отношений сторон дроби возникают, когда нужно сравнить части фигуры или выразить неизвестную длину через другие величины.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и составлении выражений дроби позволяют аккуратно описывать зависимость переменной от данных условий, не теряя ограничения на знаменатель.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не перепутать порядок действий и не пропустить важные проверки. Это особенно полезно, когда в выражении несколько дробей и разные знаменатели.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действиям с алгебраическими дробями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порядок шагов, вычисления становятся понятнее и безопаснее. Самые важные проверки — ОДЗ, общий знаменатель и правильная работа со знаками.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действий с алгебраическими дробями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становится понятной, когда есть порядок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 не пугают, если помнить три опоры: ОДЗ, общий знаменатель и знаки. Аккуратный порядок действий помогает складывать, вычитать и проверять результат без 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2026-05-29T21:35:46Z</dcterms:created>
  <dcterms:modified xsi:type="dcterms:W3CDTF">2026-05-29T21:35:46Z</dcterms:modified>
</cp:coreProperties>
</file>