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— слова-помощники в речи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делают речь короче, яснее и живее.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речи нужны местоимения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раз повторять одно и то же имя, речь быстро станет длинной и скучной. Местоимения помогают заменить повтор, сделать текст легче для чтения и сразу понять, о ком или о чём идёт речь.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местоимение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 называет предмет или человека прямо, а только указывает на него. Поэтому оно помогает не повторять одни и те же слова в каждом предложении.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само по себе не рассказывает всё до конца, но подсказывает смысл. Оно помогает понять предложение быстрее и сделать речь аккуратной и понятной.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может заменить имя, название предмета или признак. В речи встречаются слова он, она, они, это, такой, мой — они знакомы каждому школьнику.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участников разговора: я, ты, он, она, оно, мы, вы, они. Слово я показывает того, кто говорит, а ты — того, к кому обращаются.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он, она, оно, они указывают на того или то, о ком говорят. Эти местоимения очень часто встречаются в разговоре, поэтому их легко заметить в первых упражнениях.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местоимение в предложении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найти слово, которое заменяет имя или название предмета.
</a:t>
            </a:r>
            <a:endParaRPr lang="en-US" sz="15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местоимения в 3 классе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участников речи: я, ты, он, она, оно, мы, вы, они. Такие слова часто заменяют имена людей и предметов в предложениях.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этот, тот, такой, столько показывают на предмет или признак. Они особенно полезны, когда рядом есть несколько похожих вещей и нужно выбрать нужную.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помогают задавать вопросы: кто? что? какой? чей? сколько? С их помощью легко узнать новое и уточнить нужную информацию.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Мой, твой, наш, ваш, его, её, их показывают принадлежность. Они отвечают на вопрос чей? и помогают понять, кому что принадлежит.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также знакомятся с возвратным, определительными, отрицательными и неопределёнными местоимениями. Каждая группа нужна для своей маленькой, но важной работы.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группы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показывает, что действие возвращается к тому, кто его выполняет. Оно помогает сказать о человеке без лишнего повтора и звучит очень естественно в речи.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этого местоимения нет формы именительного падежа. Его часто можно увидеть рядом с глаголами действия: умыться, одеться, подготовить себя к уроку, пожалеть себя после неудачи.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задавать вопросы и узнавать новое. Среди них особенно часто встречаются кто?, что?, какой?, чей?, сколько? — они сразу настраивают на поиск ответа.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чей? помогает узнать принадлежность, а какой? и сколько? уточняют признак или количество. Такие слова часто стоят в начале вопросительного предложения и сразу привлекают внимание.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кто? употребляют, когда спрашивают о человеке, а что? — когда спрашивают о предмете. Так легче понять, на что именно направлен вопрос.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отвечают на вопрос чей? и показывают, кому принадлежит предмет. Они помогают не путать вещи разных людей и делают речь точнее.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слова мой, твой, наш, ваш, его, её, их. В школьных текстах они часто появляются рядом с названиями предметов, которые хорошо знакомы ученикам.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удобны в разговорах о школе, доме и игрушках. Они помогают быстро ответить, чья это вещь, и не делать лишних повторов.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очень простые: мой пенал, твоя тетрадь, наш класс, их книги. Такие сочетания легко понять, потому что местоимение сразу подсказывает хозяина.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или тот?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лежали два одинаковых карандаша. Мальчик взял этот, потому что он был ближе к нему. А тот остался дальше, словно ждал своей очереди. Так слово помогает сразу выбрать нужный предмет без лишних объяснений.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же, но не совсем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витрине стояли две похожие чашки. Девочка показала на одну и сказала: «Мне нужен такой же рисунок». Слово такой подсказало, что важен не любой предмет, а именно похожий по виду.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548" y="3084118"/>
            <a:ext cx="5625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Определительные местоимения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показывают предмет целиком или без исключения. Слово весь помогает сказать, что речь идёт о полном наборе, а всякий — о любом из возможных вариантов.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Весь и всякий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каждый подчёркивает, что правило, задание или признак относится к любому человеку или предмету из группы. Оно часто встречается в учебных правилах и делает мысль точной.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сам выделяет участника действия, а самый указывает на наибольшую степень признака. Эти слова помогают не путать обычное описание с более точным и сильным смыслом.
</a:t>
            </a:r>
            <a:endParaRPr lang="en-US" sz="1283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и самый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иной и другой показывают, что предмет отличается от уже названного. Они удобны в текстах, где нужно сравнить два варианта и избежать лишних повторов.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Иной и другой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и неопределённые местоимения
</a:t>
            </a:r>
            <a:endParaRPr lang="en-US" sz="2694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говорят о том, что точное лицо, предмет или количество пока неизвестны: кто-то, что-нибудь, кое-какой, несколько.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неизвестность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сообщают, что кого-то или чего-то нет: никто, ничто, никакой, ничей. Они помогают сразу показать, что предмет не найден или не назван.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отсутствие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появляются в сказках, загадках и историях с сюрпризом. Они делают рассказ чуть загадочным и не раскрывают всё сразу.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тайна в тексте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местоимения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формы у местоимений меняются и как выбрать нужный вариант по смыслу предложения.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местоимения в предложении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быть подлежащим, если оно называет того, кто действует. В предложении Он читает книгу слово он отвечает за главного участника действия.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бывает дополнением, когда оно связано с действием и отвечает на вопросы косвенных падежей. В предложении Я вижу его слово его указывает на предмет, который увидели.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местоимение выступает определением и показывает принадлежность или уточняет признак. В сочетании моя тетрадь слово моя помогает понять, кому принадлежит предмет.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вы и вежливое обращение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вы используют, когда обращаются к одному человеку уважительно или к нескольким людям сразу. Так речь звучит спокойнее, добрее и вежливее. Такое обращение часто слышно со взрослыми.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«вы»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вы помогает показать уважение к собеседнику: учителю, врачу, незнакомому человеку. В школьном разговоре оно учит говорить тактично, без грубости и лишней резкости.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местоимений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принять местоимение за существительное, если оно только указывает на предмет. Чтобы не ошибиться, нужно проверить, называет ли слово предмет прямо или только заменяет его.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забыть проверить контекст. Одно и то же местоимение может быть понятным только рядом с другими словами, поэтому смысл всегда важнее быстрого ответа.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понять, к какому слову относится местоимение. Если смысл предложения неясен, стоит перечитать его и найти слово, которое местоимение заменяет.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— употребить неверную форму, например ихний. В литературном русском языке такая форма не считается правильной, поэтому лучше запомнить нормальные варианты и сверяться с образцом.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местоимения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определить, что за слово перед нами и как оно работает в предложении.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 сказках и рассказах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местоимения помогают героям говорить быстро и естественно. Реплики звучат живо, как настоящий разговор, а не как длинный список имён.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диалогах особенно часто встречаются я, ты, мы и они. Эти слова сразу показывают, кто говорит, к кому обращаются и о ком идёт речь.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рассказ понятнее и помогают следить за действиями персонажей. Поэтому в сказках и рассказах они работают как маленькие, но очень важные помощники.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местоимений текст стал бы тяжёлым и однообразным. Пришлось бы снова и снова повторять имена героев, а это утомляет читателя даже в самой весёлой сказке.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 местоимениями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Карточки-прятки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карточки со словами, а рядом — короткие предложения. Ребёнок ищет местоимения, будто они спрятались в тексте. Потом он заменяет повторяющиеся слова подходящими местоимениями и читает фразы снова — уже легче и веселее.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Скороговорка и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короткий диалог или скороговорку и отмечают местоимения цветным карандашом. Потом они придумывают свои реплики, меняют я на ты, а наш на ваш и замечают, как меняется смысл и настроение.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про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читает маленькую загадку, где не названо имя предмета, но есть подсказки: кто? что? чей? Ученики угадывают ответ по смыслу. Так местоимения становятся маленькими следопытами, которые ведут к разгадке.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— маленькое слово с большой пользой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говорить короче, точнее и живее, а ещё не дают тексту заскучать. Если уметь их находить, читать и писать станет намного проще и понятнее.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2026-05-21T23:28:11Z</dcterms:created>
  <dcterms:modified xsi:type="dcterms:W3CDTF">2026-05-21T23:28:11Z</dcterms:modified>
</cp:coreProperties>
</file>