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Постсоветский регион без России и стран Балтии: общая история и разные пути развития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советское прошлое, но разные траектории развития и внешние ориентиры.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новые государства получили границы, институты и валюты, но унаследовали тесно связанные экономики. Разрыв кооперации и разная география задали странам неодинаковые стартовые условия и разные внешнеполитические выборы.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этот регион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постсоветского региона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Одиннадцать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региону относят Украину, Беларусь, Молдову, Армению, Азербайджан, Грузию, Казахстан, Кыргызстан, Таджикистан, Туркменистан и Узбекистан. Их объединяет советское прошлое и схожий опыт распада единого хозяйственного пространства.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масштабы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Туркменистан и Узбекистан выделяются большой территорией, тогда как Украина, Узбекистан и Казахстан — наибольшей численностью населения. Эти различия отражаются на ресурсах, рынках труда и транспортной сети.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культурные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заметно различаются по языкам, религиям и историческим традициям. Это влияет на политику памяти, образовательные программы и способы формирования национальной идентичности после обретения независимости.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внешние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стран теснее связана с Европой, другие ориентируются на Россию, Турцию, Иран, Китай и мировые сырьевые рынки. Поэтому общий регион объединяет не одинаковая политика, а сходная историческая отправная точка.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субрегионов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субрегиона отличаются ресурсами, хозяйством и внешними связями, хотя все они сформировались из единого советского пространства.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постсоветский регион состоит из трех разных зон: аграрно-индустриальной, транзитной и ресурсно-водной.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географии, экономике и политической истории стран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определяет выбор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морями и континентами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Черное и Каспийское моря задают важные направления торговли и транзита. Для стран Южного Кавказа и Восточной Европы доступ к морским маршрутам часто означает более широкие экономические возможности и более высокий политический вес.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горы и 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пространства Казахстана и горные районы Центральной Азии формируют разные модели расселения, транспорта и хозяйства. Там, где дороги и трубопроводы пересекают большие расстояния, контроль над коридорами становится стратегическим вопросом.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крупными рынками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рядом с Европой, Ближним Востоком, Китаем и Южной Азией. Поэтому даже страны без выхода к морю могут играть заметную роль, если контролируют переходы, железные дороги и энергетическую инфраструктуру.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экономического развития стран региона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различия влияют не только доходы, но и структура экспорта, промышленная база и роль денежных переводов в домашних бюджетах.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региона неоднородна: сырьевые экспортеры, индустриально-аграрные страны и экономики, зависящие от миграции, развиваются по разным моделям.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общепринятым макроэкономическим типам стран региона; без точных статистических значений.
</a:t>
            </a:r>
            <a:endParaRPr lang="en-US" sz="6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плановой экономики СССР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республик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советской системе одни территории поставляли сырье и продукты, другие — машины, энергию и металлы. Такая взаимозависимость работала только внутри общего планового пространства.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кооперации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многие предприятия потеряли поставщиков и рынки сбыта. Разрыв цепочек сразу ударил по промышленности, занятости и доходам регионов, привыкших к межреспубликанскому обмену.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и таможенные барьеры изменили маршруты перевозок. Странам пришлось заново выстраивать логистику, искать альтернативных партнеров и учиться конкурировать на внешних рынках.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экономика не смогла быстро перестроиться, усилились зависимость от сырья, импорта и внешних кредитов. Это ограничило темпы восстановления и усложнило модернизацию.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постсоветской трансформации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сценарий перехода от союзной республики к независимому государству после 1991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3049"/>
            <a:ext cx="153900" cy="15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68439"/>
            <a:ext cx="153900" cy="123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42056"/>
            <a:ext cx="153900" cy="175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61599"/>
            <a:ext cx="153900" cy="13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конфликты и их влияние на регион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 Карабахе, Абхазии, Южной Осетии, Приднестровье и на востоке Украины сделали безопасность центральной темой внутренней политики и внешних отношений.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и напряженность приводили к беженцам и вынужденным переселенцам. Это меняло демографию, нагрузку на социальные службы и структуру занятости.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непризнанных или частично признанных образований усложнило определение границ. Спор о территориях часто влияет на переговоры, транспорт и международное признание.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локальные столкновения нарушают торговлю, инвестиции и транспортные маршруты. Для небольших экономик это означает долгую потерю доверия и рост издержек.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Замороженные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Нерешенные споры сохраняются годами и становятся постоянным фактором региональной политики. Они ограничивают сотрудничество и заставляют государства учитывать риск новой эскалации.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 и денежные переводы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помогают семьям покрывать повседневные расходы, обучение и лечение, особенно там, где местный рынок труда ограничен.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зависимость от миграционных доходов, тем сильнее социальная устойчивость связана с ситуацией в странах приема рабочей силы.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общеизвестной роли трудовой миграции в экономиках стран региона; без точных годовых рядов.
</a:t>
            </a:r>
            <a:endParaRPr lang="en-US" sz="6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транспортные коридоры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опирается на нефть, газ, уголь и гидроэнергию, но их распределение неравномерно. Казахстан и Азербайджан выступают ключевыми экспортерами углеводородов, а горные страны Центральной Азии делают ставку на ГЭС.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трубопроводы и морские порты связывают внутренние районы с Черным морем, Каспием и крупными соседями. Для многих государств контроль маршрутов стал частью экономической и политической стратегии.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транзита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без прямого выхода к морю особенно чувствительны к работе пограничных переходов и соглашениям с соседями. Любые сбои быстро отражаются на торговле, ценах и доступе к внешним рынкам.
</a:t>
            </a:r>
            <a:endParaRPr lang="en-US" sz="118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преимущество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между Европой, Россией, Китаем, Турцией и Ираном делает регион не периферией, а важным связующим пространством. Именно поэтому энергетика и логистика здесь тесно переплетены.
</a:t>
            </a:r>
            <a:endParaRPr lang="en-US" sz="11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режимы и уровень открытости государств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странах региона сочетаются выборы, свобода СМИ и влияние исполнительной власти. Это не юридическая классификация, а обобщение устойчивых политических особенностей.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есть разные модели правления, но чаще заметны сильная исполнительная власть, ограниченная медийная конкуренция и слабые механизмы сдержек и противовесов.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оценкам политических режимов и свобод: Freedom House, V-Dem, Reports Without Borders, 2023–2024.
</a:t>
            </a:r>
            <a:endParaRPr lang="en-US" sz="6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национальная идентичность и историческая память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национальных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государства последовательно усиливали статус собственных языков в образовании, делопроизводстве и публичной сфере. Это стало важным способом показать политическую самостоятельность и сформировать новую гражданскую идентичность.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русский язык сохраняет роль языка общения, бизнеса и межэтнических контактов. Однако его значимость меняется по-разному: где-то она остается высокой, а где-то заметно сокращается.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Переименование улиц, новые школьные учебники и памятники национальным деятелям помогают странам по-новому рассказать свою историю. Одновременно идет пересмотр советского периода, который оценивают все более неоднозначно.
</a:t>
            </a:r>
            <a:endParaRPr lang="en-US" sz="113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флаги, гимны, праздники и исторические даты стали частью повседневного патриотического воспитания. Через них общества подчеркивают преемственность с собственной историей, а не только с советским прошлым.
</a:t>
            </a:r>
            <a:endParaRPr lang="en-US" sz="11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ориентиры стран региона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государств соотношение внешних партнеров различается, но почти везде сочетаются торговые, энергетические и гуманитарные связи, а не один-единственный курс.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устойчивой стратегией остается многовекторность: она позволяет снижать зависимость, но требует сложного баланса между интересами крупных партнеров.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открытым данным о торговле, дипломатических связях и интеграционных форматах, 2023–2024.
</a:t>
            </a:r>
            <a:endParaRPr lang="en-US" sz="7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ресурсы, вода и климатические риски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обладает крупными запасами нефти, газа, урана и угля, а также важным сельскохозяйственным потенциалом. Однако извлечение этих ресурсов не снимает проблемы дефицита воды и неравномерного развития.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ирригация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Амударья и Сырдарья остаются главными источниками воды для сельского хозяйства и населения. От работы оросительных систем зависит урожайность, поэтому любые изменения в их использовании вызывают споры между странами.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Верховья и низовья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государств, расположенных в верховьях рек, часто отличаются от интересов стран в низовьях. Одни нуждаются в воде для гидроэнергетики, другие — для полива полей и поддержания сельской экономики.
</a:t>
            </a:r>
            <a:endParaRPr lang="en-US" sz="902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опустынивание, деградация почв и таяние ледников усиливают риски для всего региона. Поэтому климатические изменения здесь влияют не только на природу, но и на продовольствие, энергетику и безопасность.
</a:t>
            </a:r>
            <a:endParaRPr lang="en-US" sz="9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Кавказ: транзитное положение и конфликты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Перекресток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Армения, Азербайджан и Грузия находятся между Европой, Азией и Ближним Востоком. Такое положение делает регион важным звеном международной торговли и транспортных цепочек, особенно для грузов и энергоносителей.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долго остается зоной конфликтов и нерешенных вопросов безопасности. Спорные территории и взаимное недоверие осложняют сотрудничество, тормозят инвестиции и делают политические решения особенно чувствительными.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транзит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Южный Кавказ проходят маршруты, связанные с нефтью, газом и логистикой между Каспием и Черным морем. Поэтому стабильность здесь важна не только для местных экономик, но и для соседних рынков.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Южного Кавказа доступ к портам, дорогам и границам напрямую связан с ростом торговли и занятости. Когда безопасность ослабевает, первыми страдают перевозки, туризм и деловая активность.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реформы, сельское хозяйство и уязвимости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Украина, Беларусь и Молдова имеют развитое сельское хозяйство и более плотную сеть городов, чем многие страны Центральной Азии. Это создает основу для внутреннего рынка и экспорта продовольствия.
</a:t>
            </a:r>
            <a:endParaRPr lang="en-US" sz="1160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по-прежнему важны промышленное производство, переработка сырья и внешняя торговля. При этом многие отрасли зависят от энергоресурсов, рынков сбыта и устойчивых связей с соседями.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Европейским союзом влияют на стандарты, инвестиции и реформы управления. Для одних стран это путь модернизации, для других — источник политических споров и сложного выбора между направлениями.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кризисам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потрясения, внешнее давление и вооруженные конфликты быстро отражаются на уровне жизни и миграции. Поэтому темпы преобразований здесь часто зависят не только от экономики, но и от безопасности.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развития до 2030-х годов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сценарий будет зависеть от того, смогут ли страны укрепить институты, снизить конфликтность и приспособиться к экономическим и климатическим изменениям.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вероятен средний путь, но качество управления может заметно сместить регион либо к модернизации, либо к новой фрагментации.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Сценарная оценка на основе тенденций экономического, политического и климатического развития региона, 2024.
</a:t>
            </a:r>
            <a:endParaRPr lang="en-US" sz="7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региона в системе мировых связей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рынками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Европу и Азию и участвует в движении энергоносителей, зерна, металлов и транзитных грузов. Его значение определяется не только географией, но и включенностью в мировую торговлю.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соседних зон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Черноморье, на Кавказе, в Каспии и в Центральной Азии напрямую зависит от устойчивости государств региона. Поэтому местные кризисы быстро приобретают международный масштаб.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пересекаются интересы нескольких крупных центров силы, которые одновременно соперничают и взаимодействуют. Это делает регион пространством дипломатии, экономических переговоров и борьбы за влияние.
</a:t>
            </a:r>
            <a:endParaRPr lang="en-US" sz="113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рамки СССР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общий советский опыт остается важным, нынешнее значение региона уже не сводится к прошлому. Его страны влияют на маршруты поставок, безопасность и баланс сил гораздо шире постсоветского пространства.
</a:t>
            </a:r>
            <a:endParaRPr lang="en-US" sz="11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един по прошлому, но не по траектории развития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Постсоветский регион без России и стран Балтии объединяет общая история, но не одинаковые условия жизни и развития. Его будущее зависит от реформ, безопасности, институтов и умения использовать выгодное положение.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2026-06-02T22:58:16Z</dcterms:created>
  <dcterms:modified xsi:type="dcterms:W3CDTF">2026-06-02T22:58:16Z</dcterms:modified>
</cp:coreProperties>
</file>