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митоз как основа роста, обновления и наследственности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наследственную информацию и обеспечивает жизнь многоклеточного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митоз — ключ к сохранению наследственной информации
</a:t>
            </a:r>
            <a:endParaRPr lang="en-US" sz="208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удваивает ДНК, а затем точно распределяет хромосомы между двумя дочерними клетками. Поэтому митоз поддерживает генетическую стабильность организма и служит базой для изучения наследственности, мейоза и клеточного цикла.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 место митоза в жизни клетки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G1 клетка активно увеличивает массу, накапливает вещества и синтезирует белки, необходимые для работы органоидов и будущего деления. Это основа нормального функционирования ткани.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наследственного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S-периоде каждая молекула ДНК копируется, и каждая хромосома становится двуххроматидной. Именно здесь создаётся условие для того, чтобы дочерние клетки получили полный набор генетической информации.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G2 клетка проверяет качество удвоенной ДНК, накапливает энергию и синтезирует белки веретена деления. Этот промежуточный контроль особенно важен для точного хода митоза.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крупных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интерфазу и М-фазу. В интерфазе клетка растёт, удваивает ДНК и подготавливается к делению, а в М-фазе происходят митоз и цитокинез.
</a:t>
            </a:r>
            <a:endParaRPr lang="en-US" sz="985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переходов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стадиями регулируют циклины, циклин-зависимые киназы и контрольные точки. Они не допускают продвижения цикла при ошибках, тем самым защищая клетку от накопления повреждений.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и митоз: сравнение основных этапов клеточного цикла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клетка последовательно готовится к делению и сохраняет наследственный материал.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готовит клетку к делению, а митоз и цитокинез завершают точную передачу наследственного материала.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эукариотической клетки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21" y="1136125"/>
            <a:ext cx="2364607" cy="209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367" y="1136125"/>
            <a:ext cx="2364607" cy="209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перед делением клетки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Хромосома, упакованная для 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митозом хромосома уже продублирована и состоит из двух сестринских хроматид. Они соединены центромерой, благодаря чему остаются связанными до момента точного расхождения в анафазе.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хромосомы становятся видимыми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 ядре упакована в хроматин с участием гистонов. Перед делением упаковка становится плотнее, хромосомы укорачиваются и спирализуются, поэтому их легко различить под микроскопом в профазе.
</a:t>
            </a:r>
            <a:endParaRPr lang="en-US" sz="8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митоза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стадий митоза и последующее разделение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клетки к точному распределению хромосом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хроматина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становится более компактным и превращается в хорошо различимые хромосомы. Это делает наследственный материал удобным для последующего точного перемещения и распределения между дочерними клетками.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структур ядра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исчезает, а ядерная оболочка постепенно разрушается. Внутри клетки снимаются барьеры между хромосомами и будущим веретеном деления, что подготавливает следующий этап митоза.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центросом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Центросомы отходят к противоположным полюсам клетки и задают направление будущего деления. Между ними начинается сборка веретена деления, необходимого для контролируемого перемещения хроматид.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веретена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 образовано микротрубочками, которые связывают полюса клетки. Оно создаёт механическую систему, позволяющую хромосомам двигаться упорядоченно, а не случайно.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профазе закладывается основа правильного распределения наследственного материала. Чем надёжнее подготовка этой стадии, тем ниже риск ошибок в последующих фазах митоза.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выстраивание хромосом в экваториальной плоскости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 веретену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соединяются с нитями веретена через кинетохоры в области центромер. Такое прикрепление обеспечивает возможность точного перемещения каждой хромосомы к своему полюсу.
</a:t>
            </a:r>
            <a:endParaRPr lang="en-US" sz="984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хромосомы располагаются в одной плоскости посередине клетки, образуя метафазную пластинку. Это упорядоченное расположение делает распределение материала максимально симметричным.
</a:t>
            </a:r>
            <a:endParaRPr lang="en-US" sz="97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стадии клетка контролирует правильность прикрепления каждой хромосомы. Если соединение нарушено, дальнейшее расхождение может привести к неравномерному набору хромосом в дочерних клетках.
</a:t>
            </a:r>
            <a:endParaRPr lang="en-US" sz="9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расхождение сестринских хроматид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02245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Центромеры делятся, и сестринские хроматиды становятся самостоятельными хромосомами. Этот момент запускает самое быстрое и заметное перемещение наследственного материала.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870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полюсам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веретена укорачиваются, а дочерние хромосомы расходятся к противоположным полюсам клетки. Так формируются два одинаковых набора, необходимые для будущих ядер.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 цитокинез: завершение деления клетки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13650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ядер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полюсах клетки хромосомы деспирализуются, вокруг каждого набора вновь формируется ядерная оболочка, а затем появляется ядрышко. Так закладываются два самостоятельных ядра.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13650" y="306465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цитоплазма разделяется бороздой деления. Мембрана постепенно стягивается, и из одной клетки образуются две самостоятельные.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55333" y="3064649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из-за жёсткой клеточной стенки формируется клеточная пластинка. Она превращается в новую перегородку, из которой затем образуется клеточная стенка.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55333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распределения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моменту наследственный материал уже разделён между будущими дочерними клетками. Телофаза возвращает хромосомы к менее плотному состоянию, удобному для работы в интерфазе.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97026" y="2398168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митоза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возникают две генетически одинаковые дочерние клетки. Они сохраняют исходный набор хромосом и могут включаться в рост, обновление тканей или дальнейшие 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продолжительность этапов клеточного цикла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времени уходит на подготовку клетки к делению: рост, удвоение ДНК и проверку её состояния.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видимая фаза митоза опирается на длительную и тщательную подготовку в интерфазе.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относительной продолжительности этапов клеточного цикла, обобщение для школьного курса биологии.
</a:t>
            </a:r>
            <a:endParaRPr lang="en-US" sz="7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митоза для организма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увеличивает число соматических клеток, благодаря чему организм растёт от эмбрионального периода до взрослого состояния без изменения наследственной информации.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повреждений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 митоз ускоряет обновление клеток, закрытие ран и восстановление тканей, особенно там, где клетки постоянно изнашиваются и заменяются.
</a:t>
            </a:r>
            <a:endParaRPr lang="en-US" sz="78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покровов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кожи и слизистые оболочки непрерывно теряют клетки, и митоз компенсирует эти потери, поддерживая защитные свойства покровных тканей.
</a:t>
            </a:r>
            <a:endParaRPr lang="en-US" sz="810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растений, грибов и простейших митоз лежит в основе бесполого размножения, обеспечивая появление новых особей, генетически близких исходной.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кариотипа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делении дочерние клетки получают одинаковый набор хромосом, поэтому сохраняется устойчивость кариотипа и работа тканей многоклеточного организма.
</a:t>
            </a:r>
            <a:endParaRPr lang="en-US" sz="7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 растений и животных: общие черты и различия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 растений, и у животных митоз проходит через профазу, метафазу, анафазу и телофазу. Хромосомы распределяются одинаково точно, а веретено деления обеспечивает их направленное движение.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образуются две генетически идентичные дочерние клетки с тем же набором хромосом, что и у исходной клетки. Это сохраняет устойчивость признаков вида.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цитокинез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цитоплазма разделяется через борозду деления, которая перетягивает клетку пополам. У растений этот механизм невозможен из-за жёсткой клеточной стенки.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между дочерними ядрами формируется клеточная пластинка, из которой затем возникает новая перегородка и клеточная стенка. Именно это завершает деление растительной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Митоз, мейоз и амитоз: краткое сравнение типов деления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способа деления по числу делений, числу дочерних клеток и генетическому результату.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наследственный набор, мейоз уменьшает его для образования гамет, а амитоз не обеспечивает такой же точности распределения хромосом.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типы клеточного деления.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митоз происходит особенно активно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частота деления характерна для тканей, где клетки быстро стареют, повреждаются или постоянно заменяются новыми.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митотическая активность связана с непрерывным обновлением; специализированные клетки, напротив, делятся редко.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тканям с высокой митотической активностью, школьный курс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митоза и контрольные точки клеточного цикла
</a:t>
            </a:r>
            <a:endParaRPr lang="en-US" sz="2035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G2/M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репликации ДНК проверяется полнота её копирования и отсутствие повреждений. Только затем клетка получает сигнал к началу митоза.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метафазы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контролируется прикрепление всех хромосом к веретену деления. Это предотвращает неравномерное расхождение хроматид к полюсам клетки.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регуляторов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Белки-регуляторы, включая p53, помогают запускать остановку цикла и репарацию ДНК. Их сбой ослабляет контроль и повышает риск опухолевых изменений.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G1/S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удвоением ДНК клетка оценивает размеры, запас питательных веществ и состояние генетического материала. Если условия неблагоприятны, цикл временно останавливается.
</a:t>
            </a:r>
            <a:endParaRPr lang="en-US" sz="9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митоза и их последствия для клетки и 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нарушение точного распределения хромосом приводит к клеточным и тканевым нарушениям.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митоза в медицине и биотехнологии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митоза помогает оценивать скорость деления клеток в гистологических препаратах. Это особенно важно при изучении тканей с подозрением на опухолевые изменения.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контролируемый митоз позволяет выращивать клеточные линии, получать клеточный материал и проводить опыты без постоянного использования организма-донора.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делятся клетки, тем внимательнее врачи оценивают их состояние. Показатели митоза помогают судить о поведении опухоли и её возможной агрессивности.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деления клеток необходимо для разработки методов восстановления тканей, тестирования препаратов и создания подходов клеточной инженерии.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митоза: сохранение числа хромосом и увеличение числа клеток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число клеток увеличивается, но наследственная информация остаётся неизменной для каждого вида.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создаёт две равные по генетическому набору клетки, что обеспечивает стабильность соматических тканей.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постоянное число хромосом у вида как базовый цитологический факт.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точность, которая поддерживает жизнь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делает возможными рост, обновление тканей и сохранение постоянного набора хромосом. Его точность обеспечивает устойчивость организма, а нарушения деления сразу отражаются на здоровье клеток и всего тела.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2026-06-01T17:54:11Z</dcterms:created>
  <dcterms:modified xsi:type="dcterms:W3CDTF">2026-06-01T17:54:11Z</dcterms:modified>
</cp:coreProperties>
</file>