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отрезка: что это такое и как её измеряют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точками, а длина — это расстояние между ними.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длину отрезка в геометрии и в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длину отрезка в геометрии и в жизни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нужна для чертежей и задач на периметр, помогает работать с координатной прямой. В быту мы измеряем материалы, мебель, ремонты и расстояния на картах — чтобы принимать решения без догадок.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 его длина на чертеже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 его длина на чертеже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на рисунке обозначают двумя буквами: например, AB или CD. Конец отрезка — это точка, поэтому рядом указывают точки A и B (или C и D).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сам отрезок и его длину: отрезок изображается линией, а длина записывается числом с единицей измерения. На слайде уместны подписи концов и линейка рядом.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используют миллиметр, сантиметр, дециметр, метр и километр. Между ними легко переходить: 10 мм = 1 см и 10 см = 1 дм.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Миллиметры подходят для очень маленьких размеров и точных чертежей. Сантиметры удобны для предметов повседневного пользования — книг, тетрадей, карандашей.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два важных равенства: 100 см = 1 м и 1000 м = 1 км. Эти соотношения помогают правильно записывать результат измерения без лишних нулей.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длины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Метры чаще выбирают для комнаты и мебели, а километры — когда речь идёт о больших расстояниях между точками на карте.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единицы длины и подберите подходящую для типичных измерений; чем больше объект, тем крупнее единица удобнее.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единиц длины и примеров измерений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записывать длину так, чтобы число было понятным и без трудных переводов; подходящая единица зависит от масштаба объекта.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по измерению длины (школьная практика)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измерить длину отрезка линейкой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измерения и причины типичных ошибок по школьной практике работы с линейкой.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единица измерения делает сравнение наглядным: можно быстро увидеть, какой предмет длиннее, и примерно оценить, во сколько раз.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знакомых предметов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разницу масштаба: бытовые предметы имеют длины в пределах десятков сантиметров, а школьная парта — уже в сотнях.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Смоделированные примеры для урока (значения в сантиметрах указаны в диаграмме).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измерение выражается конкретным числом, например 7,4 см или 12 см. Оно получается, когда удаётся аккуратно совместить начало отрезка с нулём и считывать по делениям.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Приблизительное измерение используют, когда важна общая оценка: около 7 см или примерно 1 м. Так обычно делают, если деления линейки слишком крупные или времени на детальность мало.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зависит от цены деления, аккуратности совмещения с нулём и положения глаза при чтении. В геометрии точность особенно важна для построений и проверки решений.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 приблизительное измерение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избежать ошибок при измерении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избежать ошибок при измерении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возникают из‑за неправильного положения линейки: она должна лежать вдоль отрезка. Также нельзя начинать измерение «с середины» — начало отрезка обязательно совмещают с нулём.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неточности — путаница единиц (миллиметры и сантиметры) и запись результата без единицы измерения. Проверка повторным измерением и сравнение с соседними делениями помогает заметить ошибки.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отрезок разделён на части, его длина равна сумме длин этих частей. На прямой точка C может лежать между A и B, тогда отрезок AB «состоит» из AC и CB.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длин частей отрезка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 таком случае простая: AB = AC + CB. Её используют, когда неизвестную длину нужно найти по рисунку или когда отрезок разбиают на несколько частей.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важно помнить: целый отрезок всегда длиннее любого из его частей. Это помогает быстро проверять ответы в задачах на прямой.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длины 12 см и 8 см, то разность 4 см помогает понять величину «превышения» и быстро проверить, какой отрезок на чертеже не совпадает по размеру.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см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показывает, насколько один отрезок длиннее другого.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правила (учебный материал 7 класса), пример с числами 12 см и 8 см.
</a:t>
            </a:r>
            <a:endParaRPr lang="en-US" sz="639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школьных заданий измерения удобно выражать сантиметрами, а миллиметры и метры выбирают, когда требуется больше наглядности и точности.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единицы длины чаще используют в задачах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смене масштаба задачи меняется и единица: чем больше объект, тем крупнее запись, и тем меньше ошибок при сравнении длин.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единиц по типам учебных задач (качественно, без статистических долей). Дата: 2026-05-13.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на чертеже и в реальности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масштаб — число, показывающее связь между рисунком и действительностью. Например, масштаб 1:100 задаёт одинаковую геометрическую форму с разными размерами.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Пересчёт при уменьшении/увеличении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на чертеже получают, меняя масштаб: часть в сантиметрах на рисунке соответствует большему или меньшему расстоянию в реальности. Так изображают большие объекты на листе.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чертежа к реальным размерам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реальную длину, умножают длину на чертеже на коэффициент масштаба. В масштабе 1:100 1 см на рисунке соответствует 100 см, то есть 1 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55701"/>
            <a:ext cx="5163300" cy="2110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единицы удобнее для записи длины в зависимости от размера объекта и требуемой точности.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выбора единицы длины для разных объектов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величина может требовать разных единиц: крупные объекты удобнее записывать в метрах или километрах, а небольшие — в сантиметрах.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заданий базового уровня по теме длины (7 класс).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единицу измерения длины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единицы по размеру объекта и удобству записи результата.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измерения длины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измерения длины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линейка подходит для коротких отрезков: обычно ею измеряют величины до 30 см. Удобство в том, что деления на линейке мелкие, а чтение результата быстрое и понятное.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более длинных предметов используют сантиметровую ленту или рулетку. Ими измеряют мебель, ширину комнаты и протяжённые детали: гибкая шкала помогает держать измерение вдоль объекта.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линейки и ленты обычно даёт измерение с точностью до 1 мм, а рулетка часто работает с шагом 1 мм или 5 мм, в зависимости от модели.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измерения разных инструментов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мельче деления и выше «разрешение» шкалы, тем точнее результат. При измерении шагомерами и счётчиками погрешность обычно заметнее, чем у линеек.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школьного курса о точности измерительных приборов (без привязки к конкретным моделям). Дата: 2026-05-13.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921" y="1916405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длину отрезка в 7 классе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отрезок разбит на несколько, его длина равна сумме длин частей. На рисунке удобно находить неизвестное, записывая правило сложения длин отрезков.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длин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отрезок длиннее другого, разность показывает, на сколько первый больше второго. Это помогает решать задачи на сравнение и проверку соотношений между сторонами.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прямой и подписи вида AB, BC, CD связывают запись с рисунком. Умение читать обозначения напрямую влияет на правильность составления уравнения для длины.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 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масштабом переводят длины с чертежа в реальность и наоборот. Задачи учат выполнять пересчёт, не путая единицы измерения и направление коэффициента.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используется при вычислении периметра треугольника, прямоугольника и других многоугольников. Без понятия длины невозможно корректно сложить стороны фигуры и проверить результат измерениями на чертеже.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прямой расстояние между точками рассматривают как длину соответствующего отрезка. Так геометрические идеи связываются с координатами и готовят к дальнейшим темам решения задач.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построениях с помощью линейки и циркуля длина помогает переносить отрезки и задавать размеры. Точность и аккуратность здесь особенно важны, потому что ошибки сразу отражаются на форме фигуры.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длины отрезка с другими темами геометрии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— базовая идея геометрии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равна расстоянию между его концами и измеряется в миллиметрах, сантиметрах, дециметрах, метрах и километрах. Выбирайте подходящую единицу, измеряйте аккуратно и записывайте результат с обозначением единиц.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2026-05-13T07:12:23Z</dcterms:created>
  <dcterms:modified xsi:type="dcterms:W3CDTF">2026-05-13T07:12:23Z</dcterms:modified>
</cp:coreProperties>
</file>