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Апрель, апрель. Звенит капель!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с капелью, лужами и первыми проталинами.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вокруг нас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идет после марта и перед маем. С каждым днем светлее и теплее, а погода любит удивлять. По дороге в школу и во дворе легко заметить, как природа просыпается.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снег превращается в воду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прогревает снег, и он становится мягким, рыхлым и мокрым.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лужи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дорожках и у крыльца появляются лужи. Вода блестит на солнце и собирается в низинах.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ручейки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стекает в ручейки и быстро бежит к канавкам, ямкам и лужам.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уходит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светлых местах снег исчезает быстрее, и земля постепенно освобождается от зимнего покрытия.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появляются первые проталины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стены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стены солнце согревает землю особенно хорошо. Снег там тает быстрее, и скоро на свет выходит сухая земля. Рядом видна старая трава, а зимний белый покров становится тоньше и короче.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деревьями и кустами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стволов и под ветками проталины появляются не сразу, но их легко заметить. Снег здесь держится меньше, чем в тени двора. Такие островки говорят, что весна уже пробралась в каждый уголок.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пригорке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возвышенном месте солнце и ветер помогают снегу исчезать быстрее. Сначала показывается темная земля, потом сухие травинки. Маленький пригорок выглядит как первый кусочек весеннего берега среди белого снега.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капель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Днем снег или лед на крыше подтаивает, и капли одна за другой падают вниз. Получается веселый и звонкий весенний стук.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звучат так, будто кто-то тихо играет на маленьких колокольчиках. Этот звук легко узнать и трудно перепутать с чем-то другим.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теплый час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ярче солнце, тем чаще слышна капель. Она особенно радует после холодных дней, когда все вокруг еще помнит зиму.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Прислушайся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остановиться на минутку во дворе, капель можно не только увидеть, но и услышать. Весна словно здоровается с каждым прохожим.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 бегут по двору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берется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тает, вода не остается на месте. Она собирается в тонкие струйки и сползает с дорожек, крыш и бугорков. Потом появляются первые быстрые ручейки.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она спешит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Ручейки бегут туда, где ниже: в лужи, канавки и ямки. После теплого дня их становится больше, поэтому возле воды нужно быть осторожным и не подходить слишком близко.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 ветках набухают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почки становятся крупнее и заметнее. Они как будто просыпаются после долгого сна и готовятся раскрыть свой секрет.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почки только увеличиваются, но потом из них появляются листья. У некоторых деревьев и кустов позже распустятся и цветы.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почкам легко понять, что дерево живет и готовится к новому сезону. Ветки выглядят не пустыми, а полными ожидания.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внимательно, можно заметить, что у разных растений почки раскрываются не сразу. Весна у каждого дерева идет своим шагом.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2775" y="1378388"/>
            <a:ext cx="4402500" cy="7953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2775" y="2365123"/>
            <a:ext cx="4402500" cy="606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2775" y="3159773"/>
            <a:ext cx="4402500" cy="606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72775" y="3952867"/>
            <a:ext cx="4405500" cy="7959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 весны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568900" y="154069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в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Подснежники часто появляются тогда, когда снег еще не весь сошел. Белый цветок будто смело поднимает голову навстречу свету. Он кажется маленьким вестником тепла и очень радует людей после зимы.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568900" y="248793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Мать-и-мачеха на солнышке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Желтые цветки мать-и-мачехи распускаются на теплых местах, где солнце уже хорошо прогрело землю. Они похожи на маленькие солнышки. Даже издалека такие цветы сразу заметны и поднимают настроение.
</a:t>
            </a:r>
            <a:endParaRPr lang="en-US" sz="632" dirty="0"/>
          </a:p>
        </p:txBody>
      </p:sp>
      <p:sp>
        <p:nvSpPr>
          <p:cNvPr id="16" name="Text 4"/>
          <p:cNvSpPr txBox="1"/>
          <p:nvPr/>
        </p:nvSpPr>
        <p:spPr>
          <a:xfrm>
            <a:off x="568900" y="328258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Пролески у тропинки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Пролески любят появляться там, где уже достаточно света. Их голубые цветки выглядят очень нежно на фоне темной земли. Весной они словно раскрашивают двор тонкими синими красками.
</a:t>
            </a:r>
            <a:endParaRPr lang="en-US" sz="635" dirty="0"/>
          </a:p>
        </p:txBody>
      </p:sp>
      <p:sp>
        <p:nvSpPr>
          <p:cNvPr id="17" name="Text 5"/>
          <p:cNvSpPr txBox="1"/>
          <p:nvPr/>
        </p:nvSpPr>
        <p:spPr>
          <a:xfrm>
            <a:off x="572050" y="411544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Крокусы на клумбе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Крокусы распускаются на клумбах и в садах, когда воздух уже стал мягче. Их яркие лепестки особенно красиво смотрятся рядом с остатками снега. Кажется, будто природа решила добавить праздничные краски.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4856" y="3545848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возвращается весной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Грачи прилетают одними из первых. Их можно увидеть на деревьях, крышах и в парках, где они ищут удобные места для гнезд.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возвращаются, когда становится теплее. Они любят селиться рядом с людьми и наполняют двор веселыми, звонкими голосами.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 поют высоко в небе, и их песня слышна очень далеко. Она делает апрельское утро особенно светлым и радостным.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Дрозды выбирают места, где можно найти корм и укрытие. Их появление говорит о том, что весна уже уверенно вошла в природу.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весна приходит в природу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весенних изменений в природе, заметных в апреле.
</a:t>
            </a:r>
            <a:endParaRPr lang="en-US" sz="1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апреле любит сюрпризы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утром нередко прохладно, зато днем солнце может быстро прогреть воздух. Поэтому за один день погода успевает несколько раз поменять свое настроение.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легко встретить дождь, ветер и даже мокрый снег. Из-за этого небо стоит проверять перед прогулкой, чтобы не удивиться внезапной капризной погоде.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светит ярче, снег и лед тают быстрее. А в тени, у домов и под деревьями, холод задерживается дольше и весна идет медленнее.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учит замечать перемены вокруг. Если смотреть на небо, лужи и ветер, можно заранее понять, будет ли прогулка теплой, сырой или очень свежей.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одеваться в апрельские дни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апреля лучше выбирать одежду, которая защищает и от холода, и от воды: куртку, шапку по погоде и непромокаемую обувь. Тогда прогулка будет долгой и удобной.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 дворе часто появляются большие лужи и мокрая трава. Если одежда и обувь подобраны правильно, можно играть, ходить и наблюдать за весной без лишнего дискомфорта.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игры и наблюдения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занятий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интересно искать проталины, считать лужи и пускать маленькие кораблики в ручейках. Такие простые игры помогают увидеть движение воды и перемены вокруг.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школьном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уроками можно послушать птиц, заметить капель и посмотреть, где снег растаял первым. Даже короткое наблюдение показывает, как быстро меняется весна.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5257025" y="324766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удобно вспомнить, что изменилось за день: появились ли почки, стало ли больше зелени, слышнее ли птицы. Весна любит маленькие открытия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в народных наблюдениях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народе апрель связывали с водой и пробуждением земли. Люди замечали: чем дружнее тает снег и бегут ручьи, тем быстрее приходит настоящая весна.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состоянию неба, ветра и талой воды старались понять, какой будет погода дальше. Такие наблюдения помогали не только в быту, но и в работе на земле.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приметы передавались из поколения в поколение. Они учили внимательно смотреть на природу и замечать, как каждое ее изменение связано с будущим урожаем.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в стихах и загадках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как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капели часто сравнивают с музыкой, потому что он ритмичный, светлый и веселый. Такие образы легко представить даже первокласснику, словно весна сама играет на крыше.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коротких строках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загадках о весне часто звучат простые слова: солнце, ручьи, тепло, птицы. Они помогают почувствовать радостное апрельское настроение без длинных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апрель радует людей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зимы особенно приятно увидеть светлое небо, сухие дорожки и первые зеленые ростки. Апрель напоминает, что холод уже отступает, а впереди много теплых дней.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звучит по-новому: громче поют птицы, звенит капель, бегут ручьи. Эти звуки делают обычную прогулку похожей на маленький праздник.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свежее, а день длиннее, у людей появляется больше сил и хорошего настроения. Апрель будто подталкивает улыбаться и чаще выходить на улицу.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весеннюю природу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Первоцветы остаются на своих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полянке уже раскрылись первые цветы, но дети любуются ими только глазами. Если не рвать нежные стебли, полянка дольше останется красивой и радостной. Весенние растения очень хрупкие, и им нужно время, чтобы окрепнуть.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ручья должно быть чисто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ребята не бросают бумажки и не ломают ветки у воды. Чистый ручей помогает всем вокруг: и траве, и насекомым, и птицам. А когда берег аккуратный, весна выглядит еще светлее и веселее.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8481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031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каждый день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снег еще лежит, а к полудню уже становится рыхлым и мокрым. По краям дорожек появляются первые темные полоски земли.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лужи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теплого дня во дворе можно увидеть новые лужи. В них отражаются небо, дома и бегущие облака, как в маленьких зеркалах.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Зеленеет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трава робко показывается из земли тонкими ростками. Потом ее становится больше, и двор заметно меняет цвет.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Поют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птичьи голоса слышны особенно часто. Утром кажется, что птицы устраивают веселый концерт прямо над окном.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собрать яркую картину апреля и показать его главные приметы.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запомнить: они называют самые заметные весенние изменения и помогают увидеть, как природа просыпается шаг за шагом.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приходит с музыкой весны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тихо и уверенно меняет мир вокруг: тает снег, звенит капель, зеленеет трава и возвращаются птицы. Стоит только прислушаться, и весна уже рядом.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2026-05-24T00:07:33Z</dcterms:created>
  <dcterms:modified xsi:type="dcterms:W3CDTF">2026-05-24T00:07:33Z</dcterms:modified>
</cp:coreProperties>
</file>