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имени существительного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существительных помогают строить грамотную и точную речь.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подсказывает, как согласовать слова в словосочетании и предложении. Без него легко допустить ошибку в диктанте, сочинении или при морфологическом разборе, поэтому это умение нужно каждому школьнику.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определять род существительных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существительных в русском языке
</a:t>
            </a:r>
            <a:endParaRPr lang="en-US" sz="2831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обычно сочетаются с формой он, мой. Примеры: стол, герой, словарь. При склонении род не меняется: стол, стола, столу остаётся мужским словом.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часто имеют слова на -о, -е, -ё: окно, поле, море, солнце. Для проверки подходят местоимения оно и моё, которые помогают быстро выбрать нужную форму.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женского рода легко узнать по словам-подсказкам она, моя. К ним относятся книга, земля, тетрадь. При изменении по падежам род сохраняется во всех формах.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во множественном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род существительных не определяется: дома, книги, окна. В таких формах важнее число и падеж, а род можно установить только по начальной форме слова.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мужской род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мужскому роду чаще всего относятся существительные с нулевым окончанием: дом, стол, карандаш, герой. Такое окончание особенно заметно в начальной форме слова.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-й и -ь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нередко имеют слова на -й и на мягкий знак: трамвай, край, словарь, учитель. По окончанию удобно строить первые предположения о роде.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можно подставить местоимения он и мой. Если говорят мой дом, мой герой, мой трамвай, значит, слово относится к мужскому роду.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сомнении полезно произнести словосочетание целиком. Если прилагательное и местоимение звучат естественно в мужской форме, род слова определён правильно.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род: основные признаки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-а и -я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женский род имеют существительные на -а, -я: мама, земля, неделя. Эти окончания помогают быстро распознать род ещё в начальной форме слова.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на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женскому роду относятся и слова на мягкий знак: ночь, мышь, дверь, жизнь. Здесь окончание не так заметно, поэтому такие слова важно запоминать.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удобно использовать слова она и моя. Если подходит моя книга, моя сестра, значит, существительное женского рода и требует согласования в этой форме.
</a:t>
            </a:r>
            <a:endParaRPr lang="en-US" sz="1399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часто встречаются слова книга, ручка, тетрадь, линейка, обложка. Они хорошо показывают, как женский род связывается с привычными предметами.
</a:t>
            </a:r>
            <a:endParaRPr lang="en-US" sz="14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и его окончания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чаще всего имеют существительные на -о, -е, -ё: окно, поле, море, солнце, платье. Эти окончания сразу направляют к правильному выбору рода.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местоимения при таких существительных тоже стоят в среднем роде: большое окно, тёплое море, новое платье. Так строится правильное словосочетание.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подходят местоимения оно и моё. Сочетания моё окно, моё море, моё платье помогают убедиться, что слово относится именно к среднему роду.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окончание и подсказка совпадают, определить род легче всего. Средний род особенно хорошо распознаётся в начальной форме, когда слово стоит отдельно.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 и примеры трёх родов
</a:t>
            </a:r>
            <a:endParaRPr lang="en-US" sz="300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окончания помогают определить род существительных в начальной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часто даёт быстрый ответ, но его нужно проверять по смыслу и словарю.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«Род имени существительного».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слов по родам в учебных примерах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примеры урока распределяются между основными группами и сложными случаями.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слова с понятными окончаниями, а трудные случаи требуют отдельной проверки по словарю и контексту.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группы из материала урока, составлено для учебной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 трудные случаи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не подчиняются общему правилу по окончанию. Например, папа, дядя и юноша относятся к мужскому роду, хотя оканчиваются на -а и -я.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мягким 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путь, день, конь тоже считаются мужского рода. Их форма может сбивать с толку, поэтому по окончанию их определять нельзя без проверки.
</a:t>
            </a:r>
            <a:endParaRPr lang="en-US" sz="1798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лучше учить как отдельные случаи. В учебных заданиях полезно сразу подбирать к ним правильные слова-подсказки и смотреть словарную форму.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не работает, следует обратиться к словарю или учебнику. Это помогает избежать ошибки и не спутать исключение с обычным словом.
</a:t>
            </a:r>
            <a:endParaRPr lang="en-US" sz="17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род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проверки рода в учебных заданиях.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согласование слов в предложении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существительного влияет на форму прилагательного: рядом со словом мужского рода стоит одна форма, с женским и средним — другие. Поэтому говорят: интересный фильм, интересная книга, интересное письмо.
</a:t>
            </a:r>
            <a:endParaRPr lang="en-US" sz="1535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к существительному можно подобрать нужное местоимение. Для слов мужского рода подходит он, для женского — она, для среднего — оно. Этот приём быстро показывает правильную форму зависимых слов.
</a:t>
            </a:r>
            <a:endParaRPr lang="en-US" sz="1494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 прошедшем времени тоже изменяются по роду, если стоят в единственном числе. Мальчик читал, девочка читала, окно стояло — в каждом примере форма глагола связана с родом существительного.
</a:t>
            </a:r>
            <a:endParaRPr lang="en-US" sz="1494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 выбран верно, предложение звучит естественно и правильно. Согласование помогает связывать слова между собой и делает речь понятной для слушателя или читателя без лишних исправлений.
</a:t>
            </a:r>
            <a:endParaRPr lang="en-US" sz="15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согласование по роду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сразу заметна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 делает фразу неточной и заметно нарушает языковую норму. Сочетания вроде большой мышь или эта окно звучат неправильно, потому что зависимые слова не совпадают с родом существительного.
</a:t>
            </a:r>
            <a:endParaRPr lang="en-US" sz="1433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подобрать нужную форму, предложение сразу становится грамотным: большая мышь, это окно, моя тетрадь. Такая проверка особенно полезна в письменных работах, где ошибка не слышна, а только видна.
</a:t>
            </a:r>
            <a:endParaRPr lang="en-US" sz="1480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удобнее всего определять не по отдельному слову, а по его связи с другими словами в словосочетании. Именно согласование показывает, какая форма прилагательного, местоимения или глагола должна стоять рядом.
</a:t>
            </a:r>
            <a:endParaRPr lang="en-US" sz="14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проверки рода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род существительного с местоимением и образцом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местоимение и образец совпадают со словом, род определяется быстрее и надёжнее.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начальной проверки рода существительных.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общего рода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общего рода называют человека по качеству, привычке или поведению: плакса, задира, умница, сирота. Их значение связано не с предметом, а с характеристикой человека.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зависит от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существительных род меняется в зависимости от того, о ком идёт речь. Можно сказать: он умница или она умница. Главное — согласовать с ним другие слова.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особая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общего рода часто встречаются в разговоре и в описании людей, поэтому их легко перепутать. При разборе важно смотреть на смысл предложения, а не только на окончание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трудные случаи встречаются чаще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группы слов, которые требуют отдельной проверки, а не только ориентации на окончание.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затрудняют слова на мягкий знак и исключения: именно они сильнее всего расходятся с привычным правилом.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трудных случаев из школьного курса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существительные и их род
</a:t>
            </a:r>
            <a:endParaRPr lang="en-US" sz="3131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 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существительные не изменяются по падежам: кофе, какао, метро, кино, пальто. У них нет привычных окончаний, по которым легко определить род.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нужно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словах нельзя опереться только на форму слова, поэтому род приходится запоминать или проверять по словарю. Это особенно важно при согласовании с прилагательными и местоимениями.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норме кофе чаще относят к мужскому роду, а пальто и метро — к среднему. Поэтому говорят: горячий кофе, новое пальто, тихое метро.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внимательны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слова часто встречаются в повседневной речи, но именно они нередко вызывают ошибки. Чтобы избежать их, нужно каждый раз проверять форму зависимых слов.
</a:t>
            </a:r>
            <a:endParaRPr lang="en-US" sz="17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определении рода
</a:t>
            </a:r>
            <a:endParaRPr lang="en-US" sz="3041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тетрадь становится «моей»
</a:t>
            </a:r>
            <a:pPr algn="ctr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торопится и пишет: «мой тетрадь». Ошибка заметна сразу, потому что слово тетрадь относится к женскому роду. Правильный вариант — «моя тетрадь», и именно он показывает верное согласование в предложении.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окно не бывает «этой»
</a:t>
            </a:r>
            <a:pPr algn="ctr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«эта окно» звучит неверно, хотя слово кажется знакомым и простым. Существительное окно среднего рода, поэтому нужно говорить «это окно». Такие примеры хорошо показывают, как род влияет на выбор местоимения.
</a:t>
            </a:r>
            <a:endParaRPr lang="en-US" sz="13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рода в три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род и проверить согласование в словосочетании.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знание рода особенно полезно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нужно уметь определить род существительного. Без этого трудно назвать слово полностью и объяснить его грамматические признаки.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Диктанты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диктанта род помогает быстро выбрать правильную форму прилагательного и местоимения. Это снижает число ошибок в словосочетаниях и делает запись аккуратнее.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 важно, чтобы предложения были связаны грамматически правильно. Знание рода помогает точнее описывать предметы, людей и события, не нарушая согласование.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согласование делает речь понятной и естественной. Чем увереннее ученик определяет род, тем меньше небрежных ошибок он допускает в устной и письменной речи.
</a:t>
            </a:r>
            <a:pPr algn="ctr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endParaRPr lang="en-US" sz="9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существительного: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в русском языке три рода: мужской, женский и средний. Род помогает выбирать правильные формы слов, а проверка по словосочетанию делает речь точной и грамотной.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2026-05-28T05:25:48Z</dcterms:created>
  <dcterms:modified xsi:type="dcterms:W3CDTF">2026-05-28T05:25:48Z</dcterms:modified>
</cp:coreProperties>
</file>