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Personal Letters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учит говорить по-английски письменно ясно и вежливо.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помогает общаться с друзьями, родственниками и школьными знакомыми. Этот жанр встречается в заданиях, переписке и электронных письмах, где важно сочетать дружелюбный тон, новости и вопросы.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пишут личные письма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личного письма на английском языке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всегда обращено к определённому человеку, поэтому в нём есть личное обращение и разговор с собеседником, а не безличное сообщение для широкой аудитории.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собеседнику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не только сообщает новости, но и задаёт вопросы. Так автор показывает внимание к жизни друга, родственника или школьного знакомого и поддерживает разговор.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личного письма характерна дружелюбная интонация, простые фразы и вежливые выражения. Текст звучит естественно, но не слишком свободно и не грубо.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рассказывает о событиях из своей жизни: школе, семье, поездках, хобби или каникулах. Именно такие детали делают письмо живым и интересным для адресата.
</a:t>
            </a:r>
            <a:endParaRPr lang="en-US" sz="1059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личной переписке часто встречаются слова с эмоциональной окраской: about, happy, miss, great, lovely. Они помогают передать дружелюбие, заботу и искренний интерес.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выполняет свою задачу: обращение, вступление, основное сообщение, завершение и подпись.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структура личного письма на английском языке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порядок частей помогает сделать письмо понятным, естественным и удобным для чтения.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личного письма на английском языке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подготовке письма для школьного задания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личное письмо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 первая фраза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лежит лист бумаги, рядом — ручка и конверт, а вверху уже написано: Dear Mike. Такое начало сразу задаёт дружелюбный тон. Первая фраза может опираться на прошлое письмо: Thanks for your letter или It was lovely to hear from you.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родственнику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адресат — бабушка, тётя или другой близкий человек, обращение остаётся тёплым и простым: Dear Grandma, Dear Aunt Lucy. Затем удобно добавить короткую фразу о себе, например: Sorry I haven’t written for so long, because она звучит естественно и вежливо.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знакомому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письмо адресовано не очень близкому человеку, важно сохранить уважительный, но неофициальный стиль. Подойдут фразы вроде Dear Kate или Dear Mr Brown, а затем — It was great to hear from you. Они помогают плавно перейти к основной части.
</a:t>
            </a:r>
            <a:endParaRPr lang="en-US" sz="8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письма: какие новости и детали включать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Рассказывайте о событиях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удобно писать о школе, доме, поездке, кружке, каникулах или встрече с друзьями. Такие темы близки девятикласснику и легко превращаются в понятный рассказ.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Стройте текст логично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достаточно двух или трёх развёрнутых абзацев. Простые связки like, also, because, then, after that помогают держать мысли в порядке и не терять тему.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о вопросах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рассказа полезно перейти к адресату: задать один-два вопроса и показать интерес к его жизни. Так письмо становится не монологом, а настоящим обменом новостями.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конкретику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звучит живее, если есть точные детали: где это произошло, когда, с кем и что именно случилось. Небольшие факты помогают адресату представить ситуацию.
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13" y="1808050"/>
            <a:ext cx="3945674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личного письма на английском языке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выражения помогают быстро начать письмо, связать части текста и завершить его в нужном стиле.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делают текст естественным и помогают избежать слишком официального тона.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личного письма на английском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925" y="1295870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письме: как поддерживать разговор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школе показывают, что вы интересуетесь повседневной жизнью адресата. Можно спросить, как проходят уроки, есть ли любимый предмет и много ли домашних заданий.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друзей помогает сделать письмо более личным. Уместно спросить, с кем адресат чаще всего проводит время, как он познакомился с новым другом и чем они занимаются вместе.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хобби делают переписку живой и понятной. Можно уточнить, занимается ли адресат спортом, музыкой, рисованием или другим увлечением и что ему особенно нравится.
</a:t>
            </a:r>
            <a:endParaRPr lang="en-US" sz="955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 планы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спрашивать о выходных, поездках и летних планах. Такие вопросы помогают узнать, как человек отдыхает, куда собирается и чего ждёт в ближайшее время.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интерес к самочувствию и настроению показывает заботу. Короткие вопросы о здоровье, домашних питомцах или семейных делах делают письмо тёплым и внимательным.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настроение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931" y="1220200"/>
            <a:ext cx="2824088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настроение и отношение к адресату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I’m happy, I’m sorry, I’m excited, I miss you звучат просто и понятно. Они помогают передать настроение без длинных объяснений и делают письмо более личным.
</a:t>
            </a:r>
            <a:endParaRPr lang="en-US" sz="1147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комментарий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мнение автора оживляет текст: можно написать, что новость приятно удивила, поездка кажется интересной или событие напоминает о совместном опыте. Это создаёт ощущение диалога.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wonderful, great, exciting или nice помогают выразить радость, поддержку и одобрение. Они делают письмо живым и показывают, что автор искренне реагирует на новости адресата.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дружеском письме важно не только сообщать о себе, но и поддерживать адресата. Фразы с заботой и вниманием показывают уважение, близость и искренний интерес к его жизни.
</a:t>
            </a:r>
            <a:endParaRPr lang="en-US" sz="10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структуре личного письма,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письмо обычно сочетает рассказ о себе и внимание к собеседнику. Именно поэтому читателю важно видеть и события, и вопросы, и личное отношение автора.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письмо удерживают новости и вопросы: они создают диалог и делают переписку личной.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личное письмо интересным: основные элементы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другом уместны короткие фразы, простые слова и более свободный тон. Можно писать непринуждённо, но всё равно вежливо, не забывая о ясности и понятных вопросах.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родственнику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Родственнику обычно пишут теплее и подробнее: добавляют семейные новости, благодарность и личные впечатления. Тон остаётся дружелюбным, а текст — более заботливым и спокойным.
</a:t>
            </a:r>
            <a:endParaRPr lang="en-US" sz="1104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нужен более официальный и уважительный стиль: Dear Ms Smith, thank you for… I hope you are well. Здесь особенно важны вежливость, аккуратность и безошибочные формы обращения.
</a:t>
            </a:r>
            <a:endParaRPr lang="en-US" sz="1042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письмом другу, родственнику и учителю
</a:t>
            </a:r>
            <a:endParaRPr lang="en-US" sz="2481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только с грамматикой, но и со структурой: письмо должно иметь обращение, вопросы и подходящий стиль.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школьном личном письме, 2025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самые частые проблемы и сразу проверить письмо перед сдачей.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личных письмах на английском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типовой самопроверке школьного личного письма.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письма перед отправкой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277" y="1309125"/>
            <a:ext cx="2382246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 и электронное письмо на английском языке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 создаёт более личное впечатление: его пишут от руки или печатают, вкладывают в конверт, подписывают адрес и иногда используют марку. Оно воспринимается как более тёплое.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формы письма сохраняются основные элементы: обращение, основное сообщение, вопросы, вежливое завершение и подпись. Именно структура делает письмо понятным и естественным.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 доставляется быстро и удобно для школьной и повседневной переписки. Его легче отправить, а текст можно сразу отредактировать, не переписывая всё заново.
</a:t>
            </a:r>
            <a:endParaRPr lang="en-US" sz="10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письмо живым и запоминающимся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друга, учителя или родственника помогает сделать письмо конкретным и тёплым. Адресат сразу понимает, что текст написан именно для него, а не по шаблону.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школы, города, поездки или праздника добавляет точность. Когда есть место и время, читателю легче представить ситуацию и почувствовать, что рассказ основан на реальной жизни.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личный эпизод о спорте, хобби, уроках или семейном событии делает письмо искренним. Одна точная подробность часто запоминается лучше, чем длинное общее описание.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день недели или упоминание каникул делают письмо более живым. Такие детали помогают связать события в понятный порядок и показывают, что автор помнит важные моменты.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структура личного письма для школьного курса английского языка, 2025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быстро вспомнить обязательные части и сохранить естественный тон письма.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шаблон удерживает логику письма: от обращения и вступления к основной части, вопросам и вежливому завершению.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Мини-шаблон личного письма на английском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учит выражать мысли связно и понятно. Ученику нужно не просто писать отдельные фразы, а соединять их в текст с понятным началом, серединой и концом.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Пополнение словаря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удобно тренировать слова о семье, школе, друзьях, занятиях и планах. Чем чаще ученик использует такие слова в контексте, тем легче они запоминаются.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показывает, как обращаться к человеку, благодарить, задавать вопросы и завершать разговор уважительно. Такие навыки полезны и на уроке, и в обычном общении.
</a:t>
            </a:r>
            <a:endParaRPr lang="en-US" sz="1154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личные письма помогает в переписке с друзьями, участии в школьных проектах и общении с людьми из других стран. Это полезный навык вне учебника.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писать личные письма важно на уроке английского
</a:t>
            </a:r>
            <a:endParaRPr lang="en-US" sz="2067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494" y="1202340"/>
            <a:ext cx="2381812" cy="247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удачного письма: готовый образец структуры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20350" y="1519939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письмо начинается с точного обращения и короткой первой фразы. Они сразу задают дружелюбный тон и показывают, что автор знает, кому пишет.
</a:t>
            </a:r>
            <a:endParaRPr lang="en-US" sz="907" dirty="0"/>
          </a:p>
        </p:txBody>
      </p:sp>
      <p:sp>
        <p:nvSpPr>
          <p:cNvPr id="12" name="Text 3"/>
          <p:cNvSpPr txBox="1"/>
          <p:nvPr/>
        </p:nvSpPr>
        <p:spPr>
          <a:xfrm>
            <a:off x="720350" y="2809555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адресату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обязательно возвращает разговор собеседнику. Два-три конкретных вопроса помогают поддержать переписку и показывают искренний интерес к жизни адресата.
</a:t>
            </a:r>
            <a:endParaRPr lang="en-US" sz="813" dirty="0"/>
          </a:p>
        </p:txBody>
      </p:sp>
      <p:sp>
        <p:nvSpPr>
          <p:cNvPr id="13" name="Text 4"/>
          <p:cNvSpPr txBox="1"/>
          <p:nvPr/>
        </p:nvSpPr>
        <p:spPr>
          <a:xfrm>
            <a:off x="6043249" y="2809555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письма нужна тёплая завершающая фраза и подходящая подпись. Они делают текст законченным и помогают сохранить правильный стиль общения.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6043249" y="1519939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есть 2–3 абзаца с понятными фактами, деталями и примерами. Текст не перегружен, но при этом даёт достаточно информации о жизни автора.
</a:t>
            </a:r>
            <a:endParaRPr lang="en-US" sz="894" dirty="0"/>
          </a:p>
        </p:txBody>
      </p:sp>
      <p:sp>
        <p:nvSpPr>
          <p:cNvPr id="15" name="Text 6"/>
          <p:cNvSpPr txBox="1"/>
          <p:nvPr/>
        </p:nvSpPr>
        <p:spPr>
          <a:xfrm>
            <a:off x="720350" y="4099203"/>
            <a:ext cx="76926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интересное письмо теряет качество, если в нём есть ошибки в орфографии, пунктуации или порядке частей. Удачный образец всегда выглядит понятным и аккуратным.
</a:t>
            </a:r>
            <a:endParaRPr lang="en-US" sz="9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письмо: структура, вежливость и свой голос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на английском удаётся тогда, когда школьник сочетает понятную структуру, доброжелательный тон и небольшие детали из жизни. Именно это делает текст живым, грамотным и убедительным.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2026-05-31T13:58:12Z</dcterms:created>
  <dcterms:modified xsi:type="dcterms:W3CDTF">2026-05-31T13:58:12Z</dcterms:modified>
</cp:coreProperties>
</file>