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влияет на погоду, связь и навигацию каждый день.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космоса на Землю и жизнь людей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рядом с нами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живёт в космической среде, где на неё постоянно действуют Солнце, Луна и спутники. Атмосфера смягчает эти воздействия и делает жизнь возможной.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главный источник энергии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 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согревает поверхность Земли и поддерживает температуру, при которой может существовать вода в жидком виде. Именно это создаёт условия для жизни.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Солнца запускает круговорот воды: испарение, образование облаков и выпадение осадков. Без него не было бы привычной погоды и многих природных процессов.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 роста, а значит, от него зависит почти вся пищевая цепочка. Через растения энергия Солнца попадает к животным и человеку.
</a:t>
            </a:r>
            <a:endParaRPr lang="en-US" sz="11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приливы и времена года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притягивает океанскую воду, из-за чего уровень моря регулярно поднимается и опускается. Эти приливы особенно хорошо заметны на побережьях и влияют на жизнь морских животных.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Земли и её движение вокруг Солнца меняют количество тепла и света в разные месяцы. Поэтому в течение года сменяются весна, лето, осень и зима.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явления отражаются не только в природе, но и в повседневной жизни людей. Они влияют на рыболовство, транспорт у берегов и выбор одежды по сезону.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космическая погода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погода начинается на Солнце. Когда оно выбрасывает поток заряженных частиц, они распространяются по межпланетному пространству и могут достигать Земли довольно быстро.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на 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вспышки и выбросы корональной массы способны за короткое время изменить условия вокруг планеты. Их последствия зависят от силы события и состояния магнитного поля Земли.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следят за Солнцем постоянно, потому что космическая погода влияет на связь, спутники и навигацию. Раннее предупреждение помогает снизить риски для техники и людей.
</a:t>
            </a:r>
            <a:endParaRPr lang="en-US" sz="11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4492" y="1845400"/>
            <a:ext cx="188616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как защитный щит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метеоритов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сгорает большинство мелких метеоритов ещё до того, как они достигнут поверхности. Это делает Землю гораздо более безопасной для жизни, чем беззащитные планеты без плотной оболочки.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излучения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в стратосфере поглощает значительную часть вредного ультрафиолетового излучения. Благодаря этому уменьшается риск повреждения клеток у людей, животных и растений.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тепло и не даёт Земле быстро остывать ночью. Она сглаживает перепады температуры и помогает сохранять условия, удобные для жизни.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щит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магнитным полем атмосфера ослабляет поток опасных частиц из космоса. Эта двойная защита особенно важна для живых организмов и для работы техники на орбите.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→ атмосфера → Земля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Земля получает не только энергию, но и космические воздействия, требующие защиты.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работают атмосфера и магнитное поле, тем больше полезной энергии доходит до поверхности и тем ниже риск для жизни.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презентации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полярные сияния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заряженные частицы солнечного ветра попадают в верхние слои атмосферы, они сталкиваются с атомами газов. Эти столкновения заставляют небо светиться разными цветами.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сияния зависит от того, с какими газами взаимодействуют частицы и на какой высоте это происходит. Поэтому можно увидеть зелёные, красные или фиолетовые оттенки.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сияния наблюдаются возле полюсов, где магнитное поле Земли направляет частицы к атмосфере. Там небо иногда становится особенно ярким и подвижным.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солнечный ветер усиливается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усилении солнечного ветра возрастает нагрузка на спутники. Электроника может работать нестабильно, а связь и навигация становятся менее точными, особенно в чувствительных зонах.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высоких широтах радиосвязь иногда ухудшается или пропадает. Это особенно важно для авиации и морских маршрутов, где надёжный сигнал нужен постоянно.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сетей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Геомагнитные бури способны создавать лишние токи в проводах и трансформаторах. Если защита недостаточна, это может привести к авариям в энергосистеме.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последствия, службы используют прогнозы космической погоды и заранее предупреждают операторов. Это помогает переключать режимы работы и защищать оборудование.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прогноз погоды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атмосферой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облачность, температуру океана и движение атмосферных фронтов. По этим данным метеорологи раньше замечают опасные изменения и точнее оценивают, где пройдут дожди, снегопады или грозы.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обзор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показывают большие территории сразу, а не отдельный город или район. Это помогает увидеть циклоны, засухи и штормовые системы ещё до того, как они достигнут суши.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точный прогноз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со спутников объединяют с наземными измерениями, прогноз становится надёжнее. Так службы предупреждают людей заранее и помогают планировать поездки, работу транспорта и защиту от непогоды.
</a:t>
            </a:r>
            <a:endParaRPr lang="en-US" sz="10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в которых спутники делают связь возможной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через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берегу океана сложно проложить кабель через десятки километров воды. Спутник связи принимает сигнал с одного берега и передаёт его на другой, чтобы люди могли звонить, смотреть новости и пользоваться интернетом без длинной наземной линии.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там, где нет провода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далёком посёлке кабельная сеть может не доходить годами, а связь нужна каждый день. Спутниковый канал помогает школе, врачу и жителям оставаться на связи, даже если вокруг только тайга, степь или снежные дороги.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работа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смотрят прямой эфир, звонят родным или отправляют данные из экспедиции, они часто не замечают, что сигнал прошёл через космос. Для пользователя это обычная связь, а для инфраструктуры — сложная работа спутников и станций.
</a:t>
            </a:r>
            <a:endParaRPr lang="en-US" sz="10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63" y="2046275"/>
            <a:ext cx="146025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о спутниковой навигации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сверяет сигналы нескольких спутников сразу и рассчитывает своё положение по времени их прихода. Чем больше спутников видит приёмник, тем точнее он показывает маршрут и местоположение.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точный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Геолокация нужна не только для карт. Она помогает службам спасения быстро найти людей, а приложениям — показать ближайшую остановку, адрес или точку встречи с очень небольшой погрешностью.
</a:t>
            </a:r>
            <a:endParaRPr lang="en-US" sz="1072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без лишних кругов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помогает не заблудиться в городе, в самолёте и на воде. Спутниковые системы особенно полезны там, где нет дорожных указателей, привычных ориентиров или стабильной мобильной сети.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которые помогают увидеть изменения планеты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видно первым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заметен из космоса раньше, чем дым достигнет далёких городов. Спутниковый снимок показывает горячие зоны и направление распространения огня, помогая спасателям быстрее выбрать участок для работы.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отступает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льдов и изменение береговой линии нельзя оценить по одному кадру. Учёные сравнивают снимки за разные годы и видят, как сокращаются ледники, меняются полярные районы и повышается уровень воды.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перемен на 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воздух тоже оставляют след на спутниковых изображениях. Если вода мутнеет, берега меняют форму или появляется загрязнение, это становится заметно на большой территории и позволяет вовремя принять меры.
</a:t>
            </a:r>
            <a:endParaRPr lang="en-US" sz="10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исследований на МКС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невесомости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орбите проверяют, как в невесомости растут растения. Такие опыты показывают, сколько света, воды и пространства нужно живым организмам, чтобы развиваться в необычных условиях.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в космосе ведут себя иначе, чем на Земле: капли не стекают вниз, а могут собираться в шарики. Изучение этого поведения помогает создавать новые приборы и медицинские технологии.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 нагрузкой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Микрогравитация влияет на мышцы и кости, поэтому космонавты тренируются каждый день. Исследования на МКС помогают врачам лучше понимать, как поддерживать здоровье людей при долгой неподвижности или в особых условиях.
</a:t>
            </a:r>
            <a:endParaRPr lang="en-US" sz="9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спутниковые сервисы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спутники поддерживают повседневные сервисы и почему один аппарат часто работает сразу на множество задач.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спутник может поддерживать сразу несколько важных услуг для людей, бизнеса и науки.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общедоступным сведениям о спутниковых сервисах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спутники в сельском хозяйстве и экологии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показывают, где почва теряет влагу, а где растениям хватает воды. Это помогает фермерам точнее планировать полив, экономить ресурсы и снижать риск потери урожая.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посевов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снимкам можно увидеть, как выглядят поля в разные сезоны и где посевы ослаблены. Так легче вовремя заметить болезни растений, засуху или участки, которым нужен уход.
</a:t>
            </a:r>
            <a:endParaRPr lang="en-US" sz="1024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спутники помогают следить за вырубкой лесов, дымом от пожаров и изменением берегов рек. Наблюдения из космоса позволяют быстро обнаружить проблему на большой территории.
</a:t>
            </a:r>
            <a:endParaRPr lang="en-US" sz="97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данные нужны не только учёным. Они помогают принимать более точные решения, уменьшать потери воды и энергии, а также бережнее использовать землю и природные ресурсы.
</a:t>
            </a:r>
            <a:endParaRPr lang="en-US" sz="9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делают, когда Солнце становится активным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могут нарушать радиосвязь, особенно на длинных маршрутах и в районах возле полюсов. Для пилотов и диспетчеров это значит, что иногда нужна запасная схема связи.
</a:t>
            </a:r>
            <a:endParaRPr lang="en-US" sz="1058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сетей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Геомагнитные бури способны вызывать лишние токи в длинных проводах и линиях электропередачи. Из-за этого оборудование перегревается, а в отдельных случаях возможны отключения.
</a:t>
            </a:r>
            <a:endParaRPr lang="en-US" sz="1019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наземные службы заранее отслеживают активность Солнца. Если прогноз показывает опасное событие, операторы получают предупреждение и могут снизить нагрузку на аппаратуру.
</a:t>
            </a:r>
            <a:endParaRPr lang="en-US" sz="1068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включает резервные каналы, устойчивую аппаратуру и правила работы в неблагоприятные периоды. Чем лучше подготовка, тем меньше последствий для связи и энергосистем.
</a:t>
            </a:r>
            <a:endParaRPr lang="en-US" sz="10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опасность космического мусора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опасных объектов на орбите к мерам, которые уменьшают риск столкновений.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пользе для людей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Солнцем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и службы наблюдают Солнце: фиксируют вспышки, выбросы и изменения потока частиц. Эти данные нужны, чтобы понять, когда космическая погода может стать опасной для техники и людей.
</a:t>
            </a:r>
            <a:endParaRPr lang="en-US" sz="872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 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строится прогноз: какие районы Земли могут получить сильное воздействие, где ослабнет связь и когда возрастёт риск для спутников. Такой прогноз помогает подготовиться заранее, а не реагировать после сбоя.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включаются защитные механизмы: атмосфера ослабляет излучение, магнитное поле отклоняет частицы, а службы связи и энергетики переключаются на резервные режимы. Так снижается число аварий.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результат получают люди: работают навигаторы, идут сообщения, приходят прогнозы погоды и строятся карты Земли. Космос становится частью привычных сервисов, хотя мы не видим его напрямую.
</a:t>
            </a:r>
            <a:endParaRPr lang="en-US" sz="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 — часть нашего обычного дня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не находится где-то очень далеко от нашей жизни: он даёт энергию, влияет на погоду и помогает связи, навигации и наблюдениям. Поэтому важно понимать и пользу, и риски.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2026-07-26T17:43:57Z</dcterms:created>
  <dcterms:modified xsi:type="dcterms:W3CDTF">2026-07-26T17:43:57Z</dcterms:modified>
</cp:coreProperties>
</file>