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природная и рукотворная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красив и сам по себе, и благодаря человеку.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красоту сама, а человек добавляет к ней труд, фантазию и аккуратность. Иногда мы даже берём подсказки у природы — у листа, цветка, снежинки или волны.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красоты вокруг нас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в каждом времени года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словно просыпается после долгого сна. Появляются первые листья и цветы, а тёплый свет делает всё вокруг свежим, лёгким и очень радостным.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яркость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заметны густая зелень деревьев, высокое небо и блеск воды. В это время природа кажется самой живой, шумной и полной движения.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золото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становятся жёлтыми, оранжевыми и красными. Эти краски наполняют улицы и парки особым теплом, будто природа надела красивый праздничный плащ.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мир становится спокойнее и светлее. Снег, морозный воздух и узоры инея на стекле создают тихую красоту, которую хочется рассматривать подольше.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природы вокруг нас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трава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 и зелёная трава встречаются почти каждый день, но каждый раз выглядят по-новому. Даже знакомые цвета в природе могут казаться волшебными, если смотреть внимательно.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снег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Жёлтое солнце и белый снег очень разные, но оба делают пейзаж ярким и запоминающимся. Их цвет легко узнать, и от этого картина природы становится ещё заметнее.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ягоды, синие васильки, розовые лепестки и другие сочные оттенки радуют глаз. Такие цвета в природе часто выглядят особенно красиво рядом друг с другом.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меняет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лес или двор утром и вечером может выглядеть совсем по-разному. Это происходит потому, что свет меняет оттенки, и привычные места становятся новыми.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капли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часто встречаются круглые формы: капли дождя, ягоды, луна и гладкие камешки. Они кажутся простыми, но именно в этой простоте есть спокойная красота.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Спирали можно заметить в раковинах, улитках и некоторых растениях. Такие линии словно закручиваются в танце и помогают увидеть, как природа любит повторение и движение.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на воде, изгибы травы и линии облаков напоминают мягкий рисунок. Эти плавные формы делают мир живым и немного похожим на сказку.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веточки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Снежинки, листья и тонкие веточки выглядят как маленькие узоры. В них есть порядок, но каждая форма всё равно особенная, будто природа не любит скучать.
</a:t>
            </a:r>
            <a:endParaRPr lang="en-US" sz="1348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рисует формы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животных в движении и окраске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Пёстрый наряд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красота заметна сразу: у одних яркие перья, у других — нежные оттенки и плавные линии. Когда птица расправляет крылья, её полёт кажется лёгким и почти невесомым. Так природа подарила ей и украшение, и умение летать.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Полоски, пятна и хвосты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зверей и насекомых тоже есть свои украшения. Полоски тигра, пятнышки божьей коровки и пушистый хвост белки выглядят очень выразительно. А когда животное бежит, прыгает или замирает, его движения становятся частью красоты.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красивы не только блестящей чешуёй, но и плавными движениями. Они будто скользят в воде, не торопясь и не шумя. Смотреть на такое плавание очень приятно: кажется, что природа умеет быть спокойной и нарядной одновременно.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83024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дом радует не только стенами, но и окнами, крышей, цветом и аккуратными линиями. Если всё сделано внимательно, в доме сразу становится уютнее и теплее.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2589155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или тетрадь могут быть красивыми благодаря обложке, рисункам, шрифту и чистому оформлению. Приятно брать в руки вещь, в которой порядок заметен уже с первого взгляда.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4656122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Чашки, тарелки, платья и рубашки становятся нарядными, когда форма, цвет и узор хорошо сочетаются. Красота здесь дружит с удобством, а это очень полезно.
</a:t>
            </a:r>
            <a:endParaRPr lang="en-US" sz="1050" dirty="0"/>
          </a:p>
        </p:txBody>
      </p:sp>
      <p:sp>
        <p:nvSpPr>
          <p:cNvPr id="14" name="Text 4"/>
          <p:cNvSpPr txBox="1"/>
          <p:nvPr/>
        </p:nvSpPr>
        <p:spPr>
          <a:xfrm>
            <a:off x="6726013" y="2044843"/>
            <a:ext cx="1600381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украшения и сувениры особенно радуют, когда сделаны с фантазией и аккуратностью. У них может быть смешная форма, яркий цвет или интересный рисунок.
</a:t>
            </a:r>
            <a:endParaRPr lang="en-US" sz="1050" dirty="0"/>
          </a:p>
        </p:txBody>
      </p:sp>
      <p:sp>
        <p:nvSpPr>
          <p:cNvPr id="15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вещей, сделанных человеком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рукотворная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до красивой и удобной вещи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городе и в селе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крыши и окна выглядят красиво, когда линии ровные, а всё вокруг ухожено. Даже самый обычный двор становится приятнее, если в нём порядок и чистота.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Мосты, площади и школьные здания могут быть настоящим украшением места. В их облике важны симметрия, прочность и приятные детали, которые хочется рассматривать.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дорожки, аккуратные клумбы и фонари делают улицу доброй и светлой. По такой дороге идти веселее, потому что вокруг всё выглядит заботливо и красиво.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Село и город по-своему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красоту создают здания, улицы и площади, а в селе — ещё и простор, сады и чистый воздух. У каждого места есть своё особенное очарование.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под 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деревья дают тень, а дорожки приглашают гулять и разглядывать листья. Рядом стоят скамейки, и можно отдохнуть, послушать птиц и заметить, как человек и природа помогают друг другу создавать красивое место.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свет в аллее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парке загораются фонари, аллеи становятся тёплыми и уютными. Листья, цветы и деревья выглядят по-новому, а тихий свет помогает увидеть, как красиво могут соединяться природа и забота людей.
</a:t>
            </a:r>
            <a:endParaRPr lang="en-US" sz="1028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где всё дружит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цветы, кусты и травы растут рядом с аккуратными клумбами и тропинками. Здесь особенно видно, как природная красота становится ещё заметнее благодаря труду человека, который ухаживает за растениями и бережёт порядок.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сады — место, где красоты две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красоты помогают замечать гармонию вокруг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красоты учат видеть цвет, форму, порядок и удачное сочетание деталей — именно это делает мир особенно приятным и интересным.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они отличаются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сама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красота возникает без помощи человека: распускается цветок, идёт снег, течёт река, растёт дерево. Всё происходит по своим законам и меняется каждый день.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создаёт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Рукотворная красота появляется благодаря труду, фантазии и аккуратности. Мастер выбирает материал, форму и цвет, а потом превращает задумку в красивую вещь.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По-разному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по временам года и погоде, а сделанные человеком вещи можно исправить, перекрасить, украсить или сделать удобнее по новому замыслу.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удивления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удивляет естественностью и неожиданными находками, а рукотворные вещи — тем, как человек умеет придумывать, мастерить и придавать предметам красоту.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подсказывает людям идеи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стал узором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долго смотрел на лист клёна и заметил его точные линии, изгибы и повторяющиеся края. Потом похожий рисунок появился на ткани и в школьной тетради. Так обычный лист превратился в красивый орнамент.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в стекле и на бумаге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кажется лёгкой и хрупкой, но в её форме есть порядок. Люди повторяют такие узоры в открытках, украшениях и витражах. Зимняя красота словно подсказывает, как сделать вещь нарядной и нежной.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на стене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 морской волны вдохновляет архитекторов и мастеров. Они используют плавные линии в оградах, фасадах и росписи, чтобы предметы выглядели живыми и мягкими. Природа помогает даже камню и металлу стать выразительными.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замечать красоту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наблюдения: от внимательного взгляда к выбору самой красивой детали.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просыпается, появляются первые листья и цветы. Всё кажется свежим, светлым и особенно нежным.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становятся ярче, зелень гуще, а солнце делает мир тёплым и сочным, будто раскрашенным кистью.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радуют золотые листья, а зимой — белый снег, тишина и блеск на деревьях и окнах.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дворы украшают цветами, а зимой появляются огоньки, снежные фигуры и нарядные украшения, созданные человеком.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 разные времена года и праздники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Дарит хорошее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места и вещи помогают человеку чувствовать радость и спокойствие. Когда вокруг приятно глазу, даже обычный день кажется светлее и добрее.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дом уютнее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красивом доме хочется отдыхать, читать и играть. Удачно подобранные цвета, порядок и аккуратные вещи превращают комнату в тёплое и приятное место.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Учится замечать лучшее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тренирует внимательность: ребёнок начинает замечать цвет, форму, свет и маленькие детали. Это помогает смотреть на мир не торопясь, а с интересом.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беречь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место красивое, его хочется сохранить таким же. Люди реже мусорят, аккуратнее обращаются с вещами и стараются не портить то, что радует всех.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красота важна для людей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тепло и приятно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дом радует не только взгляд, но и помогает жить удобно. В нём важны прочные стены, тёплые окна и аккуратные линии, чтобы человеку было спокойно и уютно каждый день.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птицы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привлекают насекомых нектаром, а деревья дают тень и прохладу. Птицы украшают мир своим пением и движением, и в этом тоже соединяются польза и красота.
</a:t>
            </a:r>
            <a:endParaRPr lang="en-US" sz="1207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Мост, который работает как украшение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мост соединяет берега, а его плавные дуги и ровные опоры делают пейзаж выразительным. Такое сооружение полезно и красиво одновременно, поэтому его приятно видеть даже издалека.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красота и польза живут вместе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природную и рукотворную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сначала замечаем ценность, затем выбираем бережное действие.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30118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небо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взгляд в окно может подарить радость: нежные облака, свет и тихий рассвет делают обычное утро красивым и спокойным.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становится заметным, когда в нём есть старание, цвет и аккуратные линии. Иногда одна удачная деталь радует сильнее целой горы украшений.
</a:t>
            </a:r>
            <a:endParaRPr lang="en-US" sz="1366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у дома, чистый школьный двор и ухоженная дорожка создают ощущение порядка. Такие места хочется обходить бережно и не спешить мимо.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в обычных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Расписная чашка, ткань с орнаментом или красивый край тетради показывают, что красота может жить в самых простых предметах, которые мы видим каждый день.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рядом с каждым из нас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красоты — один чудесный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труд человека вместе делают мир ярким и уютным. Если замечать красоту и беречь её, каждый день вокруг станет чуть добрее и интереснее.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2026-05-26T00:00:35Z</dcterms:created>
  <dcterms:modified xsi:type="dcterms:W3CDTF">2026-05-26T00:00:35Z</dcterms:modified>
</cp:coreProperties>
</file>