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разрушающие репродуктивное здоровье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повседневные привычки подростка влияют на здоровье будущего.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в 9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быстро растет, перестраивается и особенно чувствителен к режиму дня, питанию, стрессу и окружению. Поэтому важно понимать, какие привычки помогают сохранить здоровье надолго.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73597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понятие репродуктивного здоровья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означает согласованную работу органов и систем, когда организм развивается без серьезных нарушений и сохраняет способность к будущему родительству.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него влияют питание, сон, движение, гигиена и эмоциональное состояние. Если эти привычки нарушены, организм хуже восстанавливается и становится уязвимее.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многие проблемы сначала не заметны. Однако именно тогда закладываются последствия, которые могут проявиться значительно позже, уже во взрослом возрасте.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бытовые условия и уровень стресса тоже важны. Поддержка семьи, безопасная среда и своевременная профилактика помогают сохранить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как один из самых опасных факторов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передающиеся при рискованном поведении, могут вызывать воспаление, осложнения и даже бесплодие. К ним относятся хламидиоз, гонорея, сифилис, ВИЧ-инфекция и вирус папилломы человека.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опасность в том, что часть таких инфекций долго не дает явных симптомов. Человек может чувствовать себя нормально, но при этом нуждаться в обследовании и лечении.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факторов, разрушающих здоровье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поведение подростка влияет на здоровье не меньше внешних условий.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поведенческие и инфекционные факторы: именно их легче предотвратить ежедневными решениями.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ОБЗР и профилактической медицины; без точных статистических данных.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организм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ухудшает кровоснабжение тканей, снижает выносливость и мешает нормальной работе сосудов. У растущего организма это особенно опасно, потому что страдают обмен веществ и общее развитие.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ослабляет самоконтроль, ухудшает координацию и делает решения более рискованными. Даже редкое употребление может вредить подростку, у которого системы организма еще формируются.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 алкоголь повышают вероятность травм, конфликтов и опасного поведения. Из-за этого возрастает риск инфекций, а также нарушается привычный режим сна, учебы и восстановления.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и их последствий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факторы вредят организму сразу и в перспективе.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ослабляет защитные силы, а их сочетание усиливает вред для здоровья.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ОБЗР и профилактических рекомендаций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рискованное поведение и личные границы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раннее вовлечение во взрослые отношения часто связано не с осознанным выбором, а с давлением, любопытством и недостатком знаний о последствиях.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подросток не умеет отстаивать личные границы, ему сложнее отказаться от опасных предложений и вовремя остановить рискованную ситуацию.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границ, уважение к себе и умение сказать «нет» помогают избежать психологического давления, ошибок и угрозы здоровью.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начинается с ответственности за свои решения и готовности обращаться за поддержкой к взрослым, если ситуация вызывает сомнения.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риск повреждения здоровья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недостаток знаний и отсутствие профилактики приводят к долгосрочным последствиям.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375" y="1252370"/>
            <a:ext cx="355200" cy="28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повышает уровень гормонов стресса и мешает организму нормально восстанавливаться. Из-за этого человек быстрее утомляется и хуже переносит нагрузку.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снижает внимание, память и скорость реакции. Подростку становится труднее учиться, контролировать эмоции и сохранять собранность в течение дня.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учеба, кружки и домашние задания не оставляют времени на отдых, организм не успевает восстановиться. Это повышает раздражительность и снижает работоспособность.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чередование труда и отдыха, движение и спокойная обстановка дома и в школе помогают снизить напряжение и сохранить здоровье.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недосып и перегрузка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питание помогает расти и развиваться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быстро растет, поэтому ему нужны белок, железо, кальций, витамины и вода. Если этих веществ не хватает, появляется усталость, хуже восстанавливаются мышцы, а учеба и спорт даются заметно тяжелее.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еда пропускается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паузы между приемами пищи, жесткие диеты и резкие колебания веса мешают нормальному развитию. Организм начинает экономить силы, а это отражается на самочувствии, концентрации и общем темпе роста.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завтрак, овощи, фрукты, достаточное количество белковых продуктов и вода помогают телу работать без перегрузки. Движение на свежем воздухе дополняет питание и делает развитие более гармоничным.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Профилактика: меры, которые реально защищают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особенно важна в подростковом возрасте, когда привычки формируются надолго и влияют на здоровье в будущем.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Максимальную защиту дают меры, снижающие риск инфекций и вредных воздействий, а также раннее обращение за помощью.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профилактике здорового образа жизни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сохранении здоровья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распространенных заблуждений и проверенных сведений о том, как подросток может сохранить здоровье.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Заблуждения мешают вовремя заметить опасность, а факты помогают выбирать безопасное поведение и не откладывать профилактику.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профилактике здоровья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ежедневные привычки безопасности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тела и одежды помогает уменьшить риск воспалений и раздражений. Особенно важно регулярно мыть руки, менять белье и не оставаться долго в мокрой спортивной форме после тренировки.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должны быть личные предметы гигиены: полотенце, расческа, зубная щетка и другие принадлежности. Их совместное использование повышает вероятность передачи микробов и делает уход менее безопасным.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боль, зуд, необычные выделения или сильный дискомфорт, нельзя ждать, что все пройдет само. Нужно сразу рассказать взрослым и обратиться к врачу за советом и осмотром.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медицинская помощь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которые нельзя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температура, зуд, необычные выделения, нарушения цикла и травмы — это поводы для обращения к врачу. Даже если симптомы кажутся незначительными, они могут указывать на проблему.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откладывать визит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осмотр помогает выявить нарушение на начальном этапе, когда лечение обычно проще. Профилактические визиты особенно важны, потому что многие состояния долго не дают ярких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факторы риска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привычная обстановка может незаметно усиливать утомление и мешать полноценному восстановлению 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неблагоприятная среда, тем выше нагрузка на организм и тем слабее его защитные силы.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здоровью подростков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подросток сохраняет здоровье каждый день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знания, режим, привычки и помощь взрослых работают вместе и разрывают цепочку риска.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создает доверительную атмосферу, следит за безопасностью и помогает вовремя заметить тревожные изменения. Поддержка взрослых особенно важна, когда подростку трудно самому принять правильное решение.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дает знания о здоровье, профилактике и ответственном поведении. На уроках и классных часах ученик учится понимать последствия привычек и распознавать опасные ситуации заранее.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подросток отвечает за сон, питание, гигиену, движение и отказ от опасных предложений. Важно не стесняться обращаться за помощью, если что-то беспокоит или вызывает сомнение.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самого подростка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здоровье и что его защищает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привычки ослабляют организм, а какие поддерживают его каждый день.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сохраняют не разовые усилия, а стабильные привычки: профилактика, внимательность к сигналам организма и своевременная помощь.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профилактике здоровья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ежедневного выбора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подростка сохраняют знания, дисциплина и забота о себе. Если каждый день выбирать сон, гигиену, движение и профилактику, можно значительно снизить будущие риски.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2026-05-21T03:14:36Z</dcterms:created>
  <dcterms:modified xsi:type="dcterms:W3CDTF">2026-05-21T03:14:36Z</dcterms:modified>
</cp:coreProperties>
</file>