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пирамиды: ключевые понятия и значение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отражают распределение живой энергии и массы по пищевым уровням.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понятия экологической пирамиды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термин появился в 1927 году благодаря Чарльзу Элтоны. С тех пор экологические пирамиды стали основой для понимания связи организмов и их среды обитания, показывая количество, массу и энергию по трофическим уровням.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экологической пирамиды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демонстрирует, как распределены численность, биомасса или энергия между организмами на разных уровнях пищевой цепи.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разлагающие органические вещества, также важны для замыкания круговорота веществ и поддержания экосистемы.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неё входят продуценты — преимущественно растения, обеспечивающие энергию, и консументы — травоядные и хищники, потребляющие других живых существ.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пирамид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численности отражают количество организмов на каждом уровне, а биомассы — их совокупную массу. Они позволяют оценить структуру популяций и их влияние на экосистему.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численности и биомассы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показывает поток энергии между трофическими уровнями. Она всегда направлена вверх, поскольку энергия уменьшается при переходе от одного уровня к другому.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и её особенности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численности — характеристика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Отображает численность особей на каждом трофическом уровне, обычно снижается к вершине из-за снижения ресурсов.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бывает перевёрнутой, если один крупный производитель поддерживает множество мелких потребителей, например, дерево и насекомые.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пирамиды численности помогает понять взаимодействия между видами и структуру экосистемы.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исключения показывают, что численность не всегда напрямую связана с биомассой или энергией.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лесной пирамиды численности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деревьев в лесной пирамиде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экосистеме основу составляют около 1000 деревьев, которые обеспечивают пищу и убежище для множества организмов. Их количество значительно превосходит численность животных на последующих уровнях.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птицы как 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20000 насекомых питаются листьями и другими частями растений, а 150 птиц охотятся на насекомых, занимая верхние уровни пирамиды. Это демонстрирует степень сокращения численности.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численности на лугу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видно уменьшение численности от основания к вершине, символизирующее передачу энергии.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организмов сокращается примерно в 10-20 раз с каждым уровнем, что демонстрирует энергетические потери.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лугов,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биомассы: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пирамиды показывает, сколько массы живых организмов присутствует на каждом трофическом уровне в граммах или килограммах на площадь.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уменьшением уровня биомасса значительно снижается из-за потерь энергии и потребления организмами на вышестоящих ступенях.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обычно обладают самой большой биомассой, так как накапливают энергию через фотосинтез и поддерживают всю экосистему.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трофических уровней в озёрной экосистеме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сокращение биомассы с увеличением трофического уровня. Это иллюстрирует классическую пирамиду биомассы.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уменьшается в 5-10 раз с каждым повышением уровня, отражая потерю энергии.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экологии,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пирамид биомассы в экосистемах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экосистемах пирамида биомассы может быть перевёрнутой из-за быстрого размножения фитопланктона и меньшей массы потребителей-зоопланктона.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особенностей важно для оценки продуктивности и экологического баланса разных биотопов.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обусловлены скоростью роста и размножения организмов в разных средах обитания, влияя на структуру экосистемы.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наземных экосистемах классическая пирамида биомассы более распространена: масса производителей значительно превышает массу последующих уровней.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энергии: основной принцип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показывает, сколько энергии поступает и передаётся на каждом уровне пищевой цепи за определённый промежуток времени, например за год. Это помогает понять потери энергии в экосистеме.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всегда направлена вверх — энергия снижается примерно в 10 раз с каждым последующим трофическим уровнем из-за расхода на жизненные процессы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позволяет оценить эффективность передачи энергии в природе и важность продуцентов, как основы пищевой цепи.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между трофическими уровнями
</a:t>
            </a:r>
            <a:endParaRPr lang="en-US" sz="261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закономерное сокращение энергии на каждом последующем уровне примерно в 10 раз, что характерно для большинства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значительно уменьшается при переходе от растений к хищникам, что ограничивает количество и разнообразие организмов на верхних уровнях.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экологии,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потерь энергии на трофических уровнях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используется организмами для дыхания — процессов обмена веществ, в ходе которых выделяется тепло, не используемое дальше в пищевой цепи.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энергии теряется вместе с отходами жизнедеятельности, которые не усваиваются следующими трофическими уровнями.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среднем, только около 10% энергии каждого уровня попадает к организмам следующего, объясняя уменьшение энергетического потенциала пирамиды.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Некоторая энергия уходит на частичное переваривание пищи и её усвоение, а остатки остаются недоступны для других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пирамид в мировых экосистемах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сложные и многослойные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высокая продуктивность и разнообразие видов формируют полные экологические пирамиды с множеством уровней. Это отражает богатство биологических связей и сложность экосистемы.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тундра — промежуточные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экосистемах экологические пирамиды характеризуются умеренной высотой и разнообразием уровней, отражая специфику местных условий и адаптаций живых организмов.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и горные экосистемы — короткие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суровых условий и низкой продуктивности пирамиды в этих биомах имеют мало уровней и невысокую общую биомассу, что ограничивает численность и разнообразие организмов.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22976"/>
            <a:ext cx="4791900" cy="13741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типов экологических пирамид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характеристики трёх видов экологических пирамид, выделяя различия в форме и степени информативности для понимания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пирамида энергии всегда сохраняет прямую форму, а два других типа могут меняться в зависимости от особенностей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 экологии, сборник статей, 2020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экологических пирамид для людей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помогают выявлять нарушения в экосистемах, предупреждая об угрозах исчезновения видов и нарушении природных процессов.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сохранению биоразнообразия, необходимого для поддержания здоровой среды обитания и устойчивости природных 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из пирамид используется для рационального управления природными ресурсами и разработки устойчивых методов сельского хозяйства.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экологические пирамиды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сокращает численность продуцентов, что нарушает основу пищевых цепей и приводит к снижению численности всех последующих уровней.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факторы уменьшают устойчивость экосистем и увеличивают риск необратимых природных изменений.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отлов рыбы и диких животных снижает численность потребителей, что может вызвать дисбаланс и вымирание разных видов.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почвы ухудшает условия жизни организмов, вызывая уменьшение биомассы и ломку структуры экологических пирамид.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и изменение климата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средних температур и увеличение частоты засух влияют на продуктивность продуцентов, уменьшая доступность энергии для других уровней. Разрушение ледников вызывает изменения в экосистемах северных широт.
</a:t>
            </a:r>
            <a:endParaRPr lang="en-US" sz="1288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этих изменений становится снижение численности видов на всех уровнях пирамид, что грозит перестройкой экосистем и утратой их устойчивости и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устойчивости экологических пирамид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биоразнообразия через защиту видов и природных местообитаний важно для стабильности и устойчивости всех трофических уровней в экосистемах.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образования формирует ответственное отношение к природе и стимулирует охранные меры среди населения.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грамотное управление природными ресурсами помогает сократить негативное воздействие человека и сохранить баланс в пищевых цепях.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как ключ к пониманию природы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отражают основные связи в природе и помогают анализировать состояние экосистем. Их изучение формирует экологическое мышление и способствует бережному отношению к окружающему миру.
</a:t>
            </a:r>
            <a:endParaRPr lang="en-US" sz="15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2026-05-09T06:51:16Z</dcterms:created>
  <dcterms:modified xsi:type="dcterms:W3CDTF">2026-05-09T06:51:16Z</dcterms:modified>
</cp:coreProperties>
</file>