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The Object (Дополнение) в английском языке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дополнения в английской грамматике и передачи смысла.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дополнения в английском языке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отражает объект действия глагола, формируя основу английской аналитической грамматики. История развития понятия связана с трудами XIX–XX веков и научными работами Quirk и Greenbaum.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функции объекта (Object)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глаголы делятся на переходные с обязательным объектом и непереходные, не требующие дополнения для смысловой завершённости.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объекта передача точного значения действия невозможна, поэтому он необходим для ясности и полноты предложения.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— элемент предложения, обозначающий лицо или вещь, подвергающиеся действию глагола и обеспечивающий полноту высказывания.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(Direct Object) обозначает непосредственный объект действия глагола, отвечая на вопросы "что? кого?" и характеризуя результат действия.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(Indirect Object) указывает получателя или адресата действия, задавая вопросы "кому? чему?" и часто стоит перед прямым дополнением в безпредложной конструкции.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типы дополнения: Direct и Indirect Object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прямого и косвенного дополнения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указывает на адресата действия, в примере She sent him a letter — "him" выступает как Indirect Object.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 дополнений важен: Direct Object обычно следует за глаголом, а Indirect Object — после него или с предлогом «to»/«for».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отвечает на вопросы "кого? что?", например, в предложении He reads books — "books" является Direct Object.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различие дополнений влияет на понимание смысла и грамматическую корректность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дополнений и word order (слово-порядок)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предлога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отсутствии предлога косвенное дополнение ставится после прямого: She gave Tom a pen. Такой порядок фиксирован и обеспечивает ясность смысла.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предлогом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конструкции используется предлог, он вводит косвенное дополнение после прямого: She gave a pen to Tom. Это позволяет гибко изменять акценты в речи.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906" y="1589275"/>
            <a:ext cx="493237" cy="5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619817"/>
            <a:ext cx="527700" cy="469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26495"/>
            <a:ext cx="527700" cy="422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и разновидности объекта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Объектный падеж местоимений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объектном падеже (me, him, her, us, them) используются для выражения дополнения и не меняют форму в зависимости от числа и рода.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дополнение объединяет объект и инфинитив или причастие, расширяя возможности выражения сложных действий и состояний.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Prepositional Object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 предлогом обычно следует за глаголами, требующими предлога, увеличивая выразительность и точность конструкции.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таблица: Классификация объектов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типы дополнений и примеры для облегчения их идентификации и использования в предложениях.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классификации объектов упрощает правильное построение предложений.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Longman English Grammar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Object: грамматическая структура и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сочетает объект с инфинитивом или причастием без частицы 'to' после глаголов восприятия, например: I saw him go.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в использовании частицы 'to': после желательных глаголов применяется инфинитив с 'to', например: I want him to leave.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дополнения встречается с глаголами перцепции, эмоций и желания, расширяя выразительные возможности грамматики.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Prepositional Object: употребление и отличие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отличается фиксированной позицией после основного глагола и частым употреблением в формальных и разговорных контекстах, подчеркивая связь между действием и объектом.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Prepositional Object всегда вводится предлогом и следует за глаголами, которые требуют предлога, например: She talked about her travels. Эта конструкция обязательна для правильного смысла.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допускаемые ошибки в употреблении объекта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предлога после глагола вызывает смысловые ошибки: например, правильно говорить "listen to music", а не "listen music", так как глагол требует предлога для правильного объекта.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замена объектного падежа местоимений на субъектный, например, "He saw I" вместо корректного "He saw me", что приводит к грамматической неправильности и потере смысла.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порядка слов особенно в конструкциях с двумя дополнениями ведёт к неправильному восприятию: например, неверный порядок "She gave a pen Tom" вместо "She gave Tom a pen".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Complex Object и простых дополнений приводит к ошибкам. Например, неправильное употребление инфинитива с to после глаголов восприятия, требующих инфинитива без to, как в "I saw him to go".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использования объектов в экзаменационных текстах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данных экзаменационных текстах преобладают прямые дополнения, что отражает тенденцию к упрощению синтаксиса в образовательных материалах. Prepositional Object встречается реже, но играет важную роль.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прямых дополнений показывает, что простые структуры предпочитаются для ясности на экзаменах. Это способствует легкому восприятию и анализу текста учащимися.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демоверсии ФИПИ,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текстов официального и научного стиля используют дополнения с предлогами для минимизации двусмысленностей и повышения однозначности информации.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документов используют prepositional object для точного выражения отношений и процедур.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делового английского языка, 2022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объектов в художественной литературе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эмоций через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художественной литературы объекты часто символизируют чувства и отношения, как в выражении «He loved her deeply», где объект подчёркивает глубину эмоций персонажа. Такое использование усиливает эмоциональное воздействие текста.
</a:t>
            </a:r>
            <a:endParaRPr lang="en-US" sz="923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через нестандартный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авторы могут изменять традиционный порядок слов для усиления выразительности, например: «Rarely had he seen such beauty». Такое построение привлекает внимание и создаёт особую смысловую нагрузку.
</a:t>
            </a:r>
            <a:endParaRPr lang="en-US" sz="9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объекта с другими частями предложения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обозначает того, кто испытывает действие, в отличие от подлежащего, являющегося исполнителем действия в предложении.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именной части сказуемого (комплемента), объект всегда связан непосредственно с действием глагола, уточняя результат или адресата.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участвует в страдательном залоге, становясь подлежащим, в то время как обстоятельства не изменяют центр действия и отвечают на вопросы места, времени и причины.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 страдательный залог (Passive Voice)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 активного предложения может быть опущен в пассивном, если он неактуален или неизвестен, что часто встречается в официальных текстах.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членов предложения меняются: объект перестаёт быть второстепенным и занимает центральное место, обеспечивая новую грамматическую структуру.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страдательном залоге прямое дополнение активного предложения становится подлежащим пассивного: «The criminal was arrested» вместо «They arrested the criminal».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перехода объекта в подлежащее важно для правильного построения сложных форм и изменения акцентов в высказывании.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объекта в английском предложении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методика анализа объекта на примере предложения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объекта придаточным предложением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в английском языке может выражаться придаточным предложением: "I know that he is right". Это расширяет возможности передачи сложных мыслей и позволяет уточнять содержание высказывания.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и функции сложных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конструкций характерно для формального и научного стилей, где важна точность и подробность, а также для выражения сложных логических связей между предложениями.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в сложноподчинённых конструкциях (Subordinate Clauses)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объекта для точности и выразительности английской речи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служит основой для построения выразительных оборотов, позволяя разнообразить синтаксис и подчеркивать важные детали высказывания.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чёткость построения дополнений способствует эффективному письменному и устному общению, что является неотъемлемой частью языковой компетенции.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объекта позволяет достичь точного понимания действий и участников ситуации, минимизируя возможность недоразумений в коммуникации.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объекта в английском предложении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является ключевым элементом построения предложения, обеспечивая связь между действием и его адресатом. Его понимание существенно повышает качество владения английским языком и способствует успешной коммуникации.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2026-05-07T22:45:58Z</dcterms:created>
  <dcterms:modified xsi:type="dcterms:W3CDTF">2026-05-07T22:45:58Z</dcterms:modified>
</cp:coreProperties>
</file>