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параллельности прямых в геометрии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одной плоскости, которые не пересекаются.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параллельность в геометрии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помогают доказывать свойства фигур, строить чертежи и находить углы. В 9 классе эта тема становится основой для изучения прямоугольников, параллелограммов, трапеций и аксиомы параллельных прямых.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параллельных прямых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796867" y="1489950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в одной плоскости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Параллельными называют только такие прямые, которые лежат в одной плоскости. Это обязательное условие: без него сравнивать их взаимное положение в евклидовой геометрии нельзя.
</a:t>
            </a:r>
            <a:endParaRPr lang="en-US" sz="1029" dirty="0"/>
          </a:p>
        </p:txBody>
      </p:sp>
      <p:sp>
        <p:nvSpPr>
          <p:cNvPr id="11" name="Text 3"/>
          <p:cNvSpPr txBox="1"/>
          <p:nvPr/>
        </p:nvSpPr>
        <p:spPr>
          <a:xfrm>
            <a:off x="796867" y="2464677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не имеют общей точки, значит, они параллельны. На записи это обозначают знаком a ∥ b, который читается как «прямая a параллельна прямой b».
</a:t>
            </a:r>
            <a:endParaRPr lang="en-US" sz="1171" dirty="0"/>
          </a:p>
        </p:txBody>
      </p:sp>
      <p:sp>
        <p:nvSpPr>
          <p:cNvPr id="12" name="Text 4"/>
          <p:cNvSpPr txBox="1"/>
          <p:nvPr/>
        </p:nvSpPr>
        <p:spPr>
          <a:xfrm>
            <a:off x="796867" y="3439391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Совпадающие прямые — не параллельные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линии полностью совпадают, это одна и та же прямая, а не две параллельные. Поэтому в задачах всегда проверяют и плоскость, и отсутствие общей точки.
</a:t>
            </a:r>
            <a:endParaRPr lang="en-US" sz="11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параллельные прямые на чертеже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параллельные прямые выглядят как линии с одинаковым направлением: они не сходятся и не расходятся, а сохраняют одинаковый наклон по всей длине.
</a:t>
            </a:r>
            <a:endParaRPr lang="en-US" sz="893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перепутать линии, на чертежах часто ставят одинаковые стрелки. Такой знак показывает, что прямые параллельны, даже если рисунок выполнен не в точном масштабе.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легко увидеть на рельсах, полосах разметки, клетках тетради и краях листа бумаги. Эти примеры помогают быстро распознать идею параллельности.
</a:t>
            </a:r>
            <a:endParaRPr lang="en-US" sz="881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делают чертёж аккуратным и понятным. Они помогают выдерживать одинаковые расстояния, строить фигуры и проверять правильность построения по рисунку.
</a:t>
            </a:r>
            <a:endParaRPr lang="en-US" sz="8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 пересекающиеся прямые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вида прямых по основным признакам.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отличие: параллельные прямые не имеют точки пересечения, а пересекающиеся имеют ровно одну общую точку.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определений и свойств прямых в евклидовой геометрии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параллельными прямыми измеряют по перпендикуляру. Если провести несколько таких отрезков, их длины будут равны, что удобно для черчения и построений.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прямых в евклидовой геометрии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проведённые перпендикуляры между параллельными прямыми имеют одинаковую длину.
</a:t>
            </a:r>
            <a:endParaRPr lang="en-US" sz="14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что прямые параллельны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секущей и углам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" y="1500288"/>
            <a:ext cx="282900" cy="28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03075"/>
            <a:ext cx="282900" cy="28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856" y="3506288"/>
            <a:ext cx="261188" cy="298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и перпендикуляр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перпендикулярна — другая тоже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образует прямой угол с одной из двух параллельных прямых, то она образует такой же угол и со второй. Это помогает быстро строить точные чертежи.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 угольник позволяют проводить параллельные и перпендикулярные линии без лишних измерений. Такой способ особенно удобен при построении фигур на бумаге в клетку.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и сетка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параллельности и перпендикулярности нужна при построении прямоугольников, квадратов и координатной сетки. Она помогает сохранять прямые углы и одинаковые расстояния между линиями.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параллельные прямые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особенно заметна там, где важны точность, устойчивость и аккуратная разметка. В реальной жизни такие линии часто работают незаметно, но постоянно.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параллельные линии имеют в архитектуре и транспорте, потому что там они помогают сохранять форму, расстояния и направление.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теме; доли условные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 окружающих предметах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50" y="1409951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 рама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и горизонтальные части оконной рамы часто параллельны друг другу. Благодаря этому конструкция выглядит ровной, а её размеры легко проверять при сборке.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67081" y="1409925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Перила и ограждения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стойки и перекладины на перилах обычно располагают параллельно. Такой порядок делает конструкцию прочной, удобной для измерения и более аккуратной на вид.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70001" y="1409938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Корпуса и 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предметов параллельны противоположные края или грани. Это помогает точно соединять части изделия и сохранять одинаковую форму при изготовлении.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 в геометрических фигурах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прямоугольнике противоположные стороны не только попарно параллельны, но и равны. Это позволяет сразу узнавать фигуру по чертежу и проверять её свойства без дополнительных измерений.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обе пары противоположных сторон параллельны. Из этого следует равенство противоположных углов, поэтому фигура выглядит «наклонённым» прямоугольником, сохраняя строгую геометрическую связь сторон.
</a:t>
            </a:r>
            <a:endParaRPr lang="en-US" sz="89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трапеции параллельна только одна пара противоположных сторон. Именно это отличает её от параллелограмма и помогает быстро определить фигуру по рисунку или в задаче.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фигуру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чертеже видно несколько параллельных сторон, можно сделать вывод о виде фигуры и её свойствах. Параллельность служит главным ориентиром при чтении геометрических изображений.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параллелограмма, связанные с параллельностью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параллельность сторон определяет основные свойства параллелограмма и помогает связывать его элементы между собой.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сторон задаёт не одно свойство, а целую систему связанных признаков всей фигуры.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параллелограмма из школьного курса геометрии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пересечении двух параллельных прямых секущей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629678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секущая пересекает параллельные прямые, соответствующие углы оказываются равными. Это удобный признак для вычисления неизвестных значений на чертеже и проверки правильности построения.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627915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при параллельных прямых тоже равны. Их удобно находить, когда секущая образует «перекрёстный» рисунок, и именно это часто используют в задачах.
</a:t>
            </a:r>
            <a:endParaRPr lang="en-US" sz="1087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26152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односторонних углов при параллельных прямых равна 180°. Если один угол известен, второй легко найти вычитанием из развёрнутого угла.
</a:t>
            </a:r>
            <a:endParaRPr lang="en-US" sz="108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углов при параллельных прямых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три основные угловые связи, которые сохраняются при любой секущей и помогают быстро решать геометрические задачи.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и сумма углов остаются неизменными, поэтому свойства параллельных прямых можно проверять по любой секущей.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о свойствах углов при параллельных прямых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прямых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796867" y="1489950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соответственные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пересечении двух прямых секущей соответственные углы равны, то прямые можно считать параллельными. Этот признак особенно полезен, когда линии не продолжают до пересечения.
</a:t>
            </a:r>
            <a:endParaRPr lang="en-US" sz="1029" dirty="0"/>
          </a:p>
        </p:txBody>
      </p:sp>
      <p:sp>
        <p:nvSpPr>
          <p:cNvPr id="11" name="Text 3"/>
          <p:cNvSpPr txBox="1"/>
          <p:nvPr/>
        </p:nvSpPr>
        <p:spPr>
          <a:xfrm>
            <a:off x="796867" y="2464677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накрест лежащие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накрест лежащие углы совпадают, это тоже служит доказательством параллельности. Признак часто используют в задачах на чертеже, где удобно сравнивать углы в разных частях рисунка.
</a:t>
            </a:r>
            <a:endParaRPr lang="en-US" sz="1029" dirty="0"/>
          </a:p>
        </p:txBody>
      </p:sp>
      <p:sp>
        <p:nvSpPr>
          <p:cNvPr id="12" name="Text 4"/>
          <p:cNvSpPr txBox="1"/>
          <p:nvPr/>
        </p:nvSpPr>
        <p:spPr>
          <a:xfrm>
            <a:off x="796867" y="3439391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180°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односторонние углы в сумме дают 180°, прямые параллельны. Такой способ помогает доказать параллельность через вычисления, а не только по внешнему виду изображения.
</a:t>
            </a:r>
            <a:endParaRPr lang="en-US" sz="10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параллельности по углам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рассуждений для геометрической задачи с секущей и двумя прямыми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параллельными прямыми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названиях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 принимает один вид углов за другой и делает неверный вывод. Чтобы избежать ошибки, нужно точно определить положение углов относительно секущей и параллельных прямых.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 рисунке — значит параллельны?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аккуратном чертеже линии могут выглядеть параллельными, но это ещё не доказательство. Нужны углы, условия задачи или другое строгое основание, иначе вывод останется только предположением.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проверить все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рассматривают только равенство углов, но не проверяют, что прямые лежат в одной плоскости. Из-за этого доказательство получается неполным и может быть признано неверным.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угловые связи при разных положениях секущей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сравниваются несколько положений секущей, чтобы показать: сами числовые значения могут меняться, но геометрические отношения остаются прежними.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любом наклоне секущей сохраняются равенство соответствующих и накрест лежащих углов, а также сумма односторонних углов 180°.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по теме углов при параллельных прямых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 параллельных прямых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объединяет основные утверждения темы и показывает, зачем они нужны в геометрии и построениях.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факты вместе показывают, что параллельность — не частный случай, а важное правило для многих геометрических задач.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планиметрии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прямых — важная идея геометрии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помогают понимать фигуры, уверенно работать с углами и строить чертежи. Эта тема нужна не только на уроках, но и в архитектуре, разметке, планах и обычных предметах вокруг нас.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2026-06-03T10:49:01Z</dcterms:created>
  <dcterms:modified xsi:type="dcterms:W3CDTF">2026-06-03T10:49:01Z</dcterms:modified>
</cp:coreProperties>
</file>