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jpe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jpe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Европы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Узнаём страны, столицы и соседей Европы на карте.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скрывает карта Европы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показывает границы стран, их столицы и соседей. В Европе много государств, поэтому карта выглядит яркой и похожей на большую разноцветную мозаику.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на карте мира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рядом с Азией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лежит к западу от Азии и вместе с ней образует большой материк Евразия. На карте видно, что эти части света соединены, а не разделены океаном. Из-за этого границы региона особенно интересно рассматривать.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Берега, моря и океаны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запада Европу омывает Атлантический океан, а с севера — Северный Ледовитый океан. Между ними лежат моря, которые словно обрамляют материк. Поэтому у Европы так много морских берегов и красивых изломанных линий.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и полуострова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Контур Европы кажется неровным, потому что у неё много островов и полуостровов. Одни выступают в море, а другие отделены водой от материка. На карте это выглядит как удивительный рисунок с множеством изгибов.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000" y="1245645"/>
            <a:ext cx="8424000" cy="17687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показывают границы стран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показывают, где заканчивается одна страна и начинается другая. Благодаря им на карте сразу видно, какие территории принадлежат разным государствам.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1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Разделяют государства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19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граница проходит по суше, иногда по реке, а иногда по горам. Природа сама подсказывает удобные линии раздела между странами.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3319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Идут по разным линиям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27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границы рисуют тонкими линиями, чтобы они не мешали видеть названия и форму стран. Так карту легче читать даже маленькому исследователю.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127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Отмечены тонко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столица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07906" y="852173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— это главный город страны. Там обычно работают важные государственные учреждения, поэтому её всегда выделяют на карте и в учебнике.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07906" y="467438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город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07906" y="4172717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страны есть только одна столица. Это помогает не путать государства между собой и лучше запоминать их политическую карту.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07906" y="3787982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страны своя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07906" y="3065869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столицы обычно пишут заметнее или крупнее, чем названия других городов. Так её легче найти среди множества точек и линий.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07906" y="2681134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Крупнее на карте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707906" y="1959021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особенно хорошо известны Париж, Берлин, Рим, Мадрид, Варшава и Лондон. Эти города часто ищут первыми, потому что они очень важны.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707906" y="1574286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названия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крошечные государства занимают своё место на карте. У них есть границы, названия и столицы, хотя они выглядят совсем маленькими.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часто приводят как примеры самых маленьких государств Европы: Ватикан, Монако, Сан-Марино и Лихтенштейн.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 по государствам Европы
</a:t>
            </a:r>
            <a:endParaRPr lang="en-US" sz="1299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3364955"/>
            <a:ext cx="493200" cy="43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20950" y="1728589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725" y="1760755"/>
            <a:ext cx="4932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844725" y="3337555"/>
            <a:ext cx="493200" cy="493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11125" y="496075"/>
            <a:ext cx="8203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Северной Европы
</a:t>
            </a:r>
            <a:endParaRPr lang="en-US" sz="25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0555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моря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111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Европа находится ближе к холодным морям, поэтому здесь часто прохладная погода. На карте этот район легко заметить по северному положению.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10555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берега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5111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стран региона очень вытянутые береговые линии. Моря словно нарисовали для них длинные морские границы, которые хорошо видны на карте.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7120950" y="3006525"/>
            <a:ext cx="1593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найти на карте северные моря, то легко отыскать Норвегию, Швецию, Финляндию, Данию и Исландию. Район словно сам подсказывает, где он расположен.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120950" y="2315200"/>
            <a:ext cx="15933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искать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3891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Островные территории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38447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есть острова и государства на островах. Исландия, например, сразу привлекает внимание, потому что окружена водой со всех сторон.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43891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Суровая природа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38447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северных странах есть горы, фьорды и холодные побережья. Эти природные особенности помогают отличить Северную Европу от других частей карты.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на карте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Западной Европы расположены очень близко друг к другу. Поэтому у них много общих границ, а на карте они выглядят как плотная группа.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Тесное соседство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большого числа соседей здесь особенно удобно учиться читать политическую карту. От одной страны можно быстро перейти к нескольким другим.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направлений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районе хорошо видно, как рядом могут находиться крупные и небольшие государства. Это помогает понять, что размеры стран бывают очень разными.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сравнивать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находятся Франция, Германия, Бельгия, Нидерланды, Люксембург и Швейцария. Эти названия часто встречаются на уроках и легко узнаются на карте.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известных стран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узнают Южную Европу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берега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страны у тёплых морей: Испанию, Португалию, Италию и Грецию. Они сразу выделяются длинными береговыми линиями.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Полуострова и острова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замечают, что здесь много полуостровов и островов. Вода как будто врезается в сушу и делает карту очень красивой и неровной.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часть карты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легко понять, где находится Южная Европа. Её удобно искать по солнцу, морям и множеству берегов.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в Восточной Европе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44500" y="190372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 занимает широкие территории, поэтому на карте она выглядит просторной. Здесь легко заметить страны, которые имеют длинные границы и много соседей.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44502" y="1604052"/>
            <a:ext cx="2540927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пространства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060552" y="190372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ней относят Польшу, Беларусь, Украину, Молдову и страны Прибалтики. Их удобно искать рядом друг с другом, как в большом географическом соседском доме.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6060554" y="1604052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страны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3252596" y="190372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часть карты помогает увидеть, как Европа постепенно переходит в Азию. Поэтому Восточная Европа особенно важна для понимания границ всего материка.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3252598" y="1604052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Азией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Полуострова и острова Европы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тоже заметно украшают политическую карту Европы. Великобритания, Ирландия и Исландия сразу бросаются в глаза, потому что вокруг них вода. Такие острова легко найти по форме берегов, а ещё они часто становятся важными странами со своей историей и столицей.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— отдельные миры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Полуострова в Европе как будто тянутся в море длинными «носами». Самые известные из них — Скандинавский, Пиренейский, Апеннинский и Балканский. На карте они помогают увидеть, как сильно береговая линия Европы изрезана и почему континент выглядит таким необычным.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 земли, уходящий в море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посмотреть на Европу сверху, видно, что моря и океаны словно вырезали её берега. Из-за этого на карте много заливов, проливов и островов. Именно поэтому Европа похожа на большой морской пазл, где каждая часть имеет своё место.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рисуют контур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политическую карту Европы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сначала найти страну, а затем рассмотреть её границы, столицу и соседей.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810075"/>
            <a:ext cx="493200" cy="394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07031" y="1760755"/>
            <a:ext cx="477788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89850" y="3337555"/>
            <a:ext cx="43155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47225" y="3386875"/>
            <a:ext cx="493200" cy="3945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Европейского союза сотрудничают между собой: договариваются, помогают друг другу и принимают общие правила. Это делает соседей более дружными и удобными для совместных дел.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 государств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Европейский союз входят 27 стран. На карте это большой союз государств, которые находятся рядом и связаны множеством общих интересов, дорог и соглашений.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страна — свои символы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государство в ЕС остаётся самостоятельным. У него есть свой флаг, столица и правительство, поэтому страны не смешиваются, а только работают вместе.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жизни и учёбы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помогает странам легче общаться, путешествовать и учиться друг у друга. Для школьной карты это ещё один важный знак того, как страны Европы связаны между собой.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без выхода к морю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08075" y="2141300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таких стран нет морского берега, поэтому рядом с ними находятся только другие государства. На карте это хорошо видно по непрерывным сухопутным границам вокруг страны.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708075" y="1869909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сухопутные соседи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08075" y="4153405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политической карте такие страны легко заметить: рядом с ними нет моря, зато вокруг много соседей. Это полезная подсказка для внимательного путешественника по карте.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708075" y="3882014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их узнать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08075" y="3147339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странам без выхода к морю относят Австрию, Швейцарию, Венгрию, Чехию и Словакию. Они расположены в центре материка и не имеют побережья.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708075" y="2875948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 Европе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стран много соседей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— тесный соседский дом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страны расположены близко друг к другу, поэтому границы часто проходят совсем рядом. Из-за этого у многих государств сразу несколько соседей. На карте это выглядит как плотная сеть линий, где каждая страна делит пространство с другими.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реки и границы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границы идут по рекам или по горам, и тогда соседям легче увидеть, где заканчивается одна страна и начинается другая. Особенно интересно рассматривать это на карте: линии словно аккуратно разделяют разноцветные кусочки большого европейского пазла.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соседей — много связей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страны стоят близко, им проще строить дороги, обмениваться товарами и путешествовать друг к другу. Поэтому политическая карта Европы помогает увидеть не только границы, но и то, как тесно связаны между собой разные государства.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000" y="1245645"/>
            <a:ext cx="8424000" cy="17687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политической карте Европы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видна западная, европейская часть России. Она занимает большую территорию и помогает понять, где Россия находится рядом с другими европейскими государствами.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1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 страны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19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показывает границы России и страны, с которыми она соседствует. Это помогает сравнить её с другими государствами Европы и увидеть, насколько она велика.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3319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 соседи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27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расположена и в Европе, и в Азии, поэтому на карте особенно заметно, как соединяются две части света. Это делает её очень важной для изучения материка.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127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двух частей света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государства Европы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446400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Ватикан — самое маленькое государство мира. На карте он выглядит почти как крошечная точка, но всё равно отмечается отдельно, потому что это самостоятельная страна.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46400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Ватикан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7185600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Андорра расположена в горах между Испанией и Францией. Она маленькая, но важная часть политической карты, потому что у неё есть собственные границы и столица.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7185600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Андорра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499843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Лихтенштейн находится между более крупными соседями и занимает очень мало места. На карте такие страны помогают увидеть, что размер государства не мешает ему быть самостоятельным.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5499843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Лихтенштейн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3813612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Сан-Марино окружено Италией и совсем невелико по площади. Несмотря на размер, это отдельное государство, которое обязательно показывают на политической карте Европы.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3813612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Сан-Марино
</a:t>
            </a:r>
            <a:endParaRPr lang="en-US" sz="1000" dirty="0"/>
          </a:p>
        </p:txBody>
      </p:sp>
      <p:sp>
        <p:nvSpPr>
          <p:cNvPr id="21" name="Text 10"/>
          <p:cNvSpPr txBox="1"/>
          <p:nvPr/>
        </p:nvSpPr>
        <p:spPr>
          <a:xfrm>
            <a:off x="2130021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Монако очень маленькое, но его легко найти на карте у берега Средиземного моря. У него есть свои границы, столица и государственные символы.
</a:t>
            </a:r>
            <a:endParaRPr lang="en-US" sz="800" dirty="0"/>
          </a:p>
        </p:txBody>
      </p:sp>
      <p:sp>
        <p:nvSpPr>
          <p:cNvPr id="22" name="Text 11"/>
          <p:cNvSpPr txBox="1"/>
          <p:nvPr/>
        </p:nvSpPr>
        <p:spPr>
          <a:xfrm>
            <a:off x="2130021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Монако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карты иногда обновляют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44500" y="190372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государства договариваются о новых границах или происходят важные исторические события. Тогда старая карта уже не подходит и её нужно обновить.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44502" y="1604052"/>
            <a:ext cx="2540927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меняются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060552" y="190372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Обновлённая политическая карта показывает современное положение стран, их границы и соседей. Так она остаётся надёжным помощником на уроках географии.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6060554" y="1604052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карта помогает учиться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3252596" y="190372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должны быть написаны правильные названия стран и столиц. Если данные устарели, ученику будет трудно найти нужное государство или его главный город.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3252598" y="1604052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точные названия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3386875"/>
            <a:ext cx="493200" cy="394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20950" y="1728589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725" y="1760755"/>
            <a:ext cx="4932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844725" y="3364955"/>
            <a:ext cx="493200" cy="4384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11125" y="496075"/>
            <a:ext cx="8203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узнать политическая карта
</a:t>
            </a:r>
            <a:endParaRPr lang="en-US" sz="25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0555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страны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111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политической карте легко увидеть, где начинается одна страна и заканчивается другая. Яркие цвета помогают не запутаться и быстро отыскать нужное государство.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10555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Увидеть столицы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5111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столицы обычно выделены особенно заметно. Это помогает сразу понять, какой город является главным в стране и где находятся важные государственные учреждения.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7120950" y="3006525"/>
            <a:ext cx="1593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рассматривать карту внимательно, Европа становится похожей на большой пазл. Постепенно запоминаются страны, их размеры, формы и места рядом друг с другом.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120950" y="2315200"/>
            <a:ext cx="15933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Собирать образ Европы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3891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соседей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38447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показывает, какие страны граничат между собой. Так можно узнать, у кого много соседей, а у кого их меньше, и даже представить путь от одной страны к другой.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43891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Видеть моря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38447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Моря, океаны и крупные водоёмы тоже важны на карте. Они помогают понять, какие страны стоят у берега, а какие находятся в глубине материка.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как большая карта соседей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показывает Европу как яркое соседство многих стран. У каждой есть свои границы, столица и место на карте. Стоит присмотреться — и мозаика сразу становится понятной.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2026-05-25T21:47:49Z</dcterms:created>
  <dcterms:modified xsi:type="dcterms:W3CDTF">2026-05-25T21:47:49Z</dcterms:modified>
</cp:coreProperties>
</file>