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познающий: как мы узнаём мир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мир через чувства, внимание, память и любознательность.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любопытства к знаниям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дней ребёнок узнаёт мир через ощущения, слова, игры и книги. С возрастом он учится сравнивать, замечать признаки и делать первые выводы. Вопрос «почему?» часто становится началом открытия.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25" y="1651983"/>
            <a:ext cx="431700" cy="3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088" y="1630850"/>
            <a:ext cx="3195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619" y="163085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первые помощники человека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рассматривать цвет, форму, размер и движение. Благодаря зрению человек узнаёт предметы, замечает изменения вокруг и быстро понимает, что происходит рядом.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голоса, музыку, шум улицы и сигналы опасности. Слух помогает слушать учителя, различать звуки и понимать, что происходит, даже не глядя.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распознаёт запахи еды, цветов, дыма и свежего воздуха. Обоняние подсказывает, где вкусно пахнет, а где лучше быть осторожным, чтобы избежать неприятностей.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тепло и холод, мягкость и шероховатость, сухость и влажность. Осязание помогает узнавать предметы на ощупь и беречь себя от боли и ожога.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различать сладкое, кислое, солёное и горькое. Вкус делает еду разнообразной и помогает понять, нравится ли человеку блюдо или оно слишком горячее.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собирает всё в одну картину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19736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сведения от чувств противоречат друг другу, мозгу нужно время на проверку. Поэтому важно смотреть внимательно и не спешить с выводом.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лишней путаницы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2747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передают мозгу разные сигналы: что мы видим, слышим, нюхаем, пробуем и трогаем. Мозг быстро собирает их вместе, как будто складывает картинку из кусочков.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чувств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1743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сигналов человек понимает, какой предмет находится перед ним. Так он узнаёт мяч, кошку, дерево или звонок на урок, а не набор отдельных признаков.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0740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мозг понял, что происходит, человеку легче выбрать нужное действие: подойти, отойти, поднять руку, ответить или просто внимательно посмотреть ещё раз.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действиях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Сосредоточенное внимание помогает не пропустить важную деталь и не ошибиться в задании.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или мысль человек удерживает особенно ясно, когда сосредоточен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познания: от вопроса к проверке результата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узнаёт новое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учит видеть детали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начинается с точного рассматривания предмета или явления. Чем спокойнее и внимательнее человек смотрит, тем больше признаков он замечает и тем меньше путает похожие вещи.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внимательно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наблюдение помогает не торопиться с ответом. Сначала нужно собрать признаки, а потом уже говорить, что изменилось, чем предметы похожи и чем они отличаются.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выводы аккуратно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два похожих объекта: листья, птиц, облака или игрушки. Так становятся видны мелкие отличия, которые сначала легко не заметить.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различия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помогает проверить идею
</a:t>
            </a:r>
            <a:endParaRPr lang="en-US" sz="38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показывает, верна ли догадка. Для этого человек делает простое действие, а потом смотрит на результат и сравнивает его с тем, что ожидал увидеть.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 деле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опыте важно замечать, что происходит со льдом в тепле, как меняется семя или что тонет, а что плавает. Именно результат помогает понять ответ.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результат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так, опыт можно провести снова. Повторная проверка помогает убедиться в выводе и учит не бояться ошибок, ведь они тоже подсказывают ответ.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и убедись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важное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удерживает свежую мысль совсем недолго. Например, человек может запомнить услышанный номер или короткую инструкцию, если сразу повторит её про себя.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память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 знания, правила, стихи, адрес и дорогу домой. Это очень полезно, потому что к таким сведениям можно возвращаться снова и снова.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повторяет материал, память работает лучше. Помогают также рисунки, рифмы, схемы и короткие рассказы, потому что с ними запоминать легче и веселее.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 образы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связать новое с уже знакомым, запомнить проще. Тогда в голове появляется не сухая строчка, а яркий образ, который трудно потерять.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соединяет знакомые части и создаёт что-то своё: необычный дом, сказочного героя или смешную игрушку. Так обычные вещи превращаются в интересные идеи.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истории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воображению появляются сказки, рассказы и приключения. Человек придумывает события, героев и чудеса, а потом может рассказать их другим или нарисовать.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придумай, потом проверь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начать с идеи, а потом проверить её на деле. Так человек сначала мечтает, а затем смотрит, что из задумки действительно работает.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замыслы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воображение особенно важно: палочка может стать мечом, коробка — машиной, а стул — космическим кораблём. Фантазия делает игру живой и увлекательной.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придумывать новое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чтение и письмо открывают знания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назвать предметы, действия и чувства без путаницы. Когда человек умеет подбирать точные слова, ему легче объяснить мысль, задать вопрос и понять ответ собеседника.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не потерять важное: правило, идею, задание или интересное наблюдение. Записанная мысль остаётся надолго, и к ней можно вернуться позже, словно к закладке в книге.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сохраняет мысль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учебники и рассказы приносят новые сведения и показывают, как думают другие люди. Чтение расширяет кругозор и помогает узнать то, что не всегда видно вокруг.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учит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учится у других людей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 сразу поняла, почему листья у растений разные. Бабушка показала ей два листа, и девочка заметила форму, цвет и края. Через такой простой пример сложное стало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объясняет через пример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ребята спорили, как решить задачу. Учитель не дал готовый ответ, а задал вопросы, и дети сами нашли решение. В кругу обсуждать легче: один замечает деталь, другой подсказывает мысль, третий проверяет.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друзья находят ответ вместе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читал про животных и представлял, как они живут в лесу. В книге всё объяснялось спокойно и ясно, будто добрый рассказчик сидит рядом. Герои книг тоже учат думать, сравнивать и делать выводы.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рассказывает без спешки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школьный опыт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неудачная попытка помогает быстрее понять, где был неверный шаг. Истина нередко прячется за исправлением ошибки.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подсказать более удачный способ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новое о мире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начинается с удивления: почему идёт дождь, как растёт растение или что происходит в космосе. Хороший вопрос задаёт направление поиску.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смотрят, измеряют, читают книги и сравнивают факты. Они стараются заметить всё важное, чтобы не пропустить полезную подсказку.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сбор сведений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предположение, его проверяют опытом, прибором или повторным наблюдением. Только точная проверка показывает, верно ли найдено объяснение.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фактов достаточно, учёные делают вывод и рассказывают о нём другим. Так появляются открытия о природе, человеке и Вселенной.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поиска ответа: от вопроса к проверенному выводу через сбор фактов и проверку предположения.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открытие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природы вокруг нас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каждый день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облаками, ветром и температурой, ребёнок замечает, как меняется погода. Календарь помогает сравнивать дни и видеть, когда стало теплее, холоднее или дождливее.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ростка показывает, как из маленького семени появляется стебель и листочки. Записи и рисунки учат замечать изменения терпеливо, день за днём.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учит смотреть не торопясь: замечать следы, цветы, капли росы и движение насекомых. Чем внимательнее человек, тем больше маленьких открытий он делает вокруг.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для птиц помогает наблюдать, кто прилетает и чем интересуется. Ребёнок узнаёт, что животным нужна забота, а наблюдение должно быть тихим и бережным.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познаёт и самого себя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смотрела в зеркало и улыбалась, потому что вспомнила любимую игру и встречу с друзьями. Потом она поняла, что хорошее настроение приходит, когда рядом есть добрые люди и время для отдыха.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радует сердце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заметил, что ему легче делать уроки утром, а вечером он быстро устаёт. Он записал это в тетрадь и стал лучше планировать день. Так ребёнок узнаёт свои силы, привычки и то, что помогает сосредоточиться.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свои привычки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учиться лучше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голова работает яснее, а новые сведения запоминаются легче. Если не выспаться, даже простая задача может показаться хитрым ребусом.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понимает, зачем учится, ему легче стараться и не сдаваться. Любознательность превращает обычное задание в маленькое открытие и делает урок увлекательнее.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Интересная цель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стол, нужные книги под рукой и спокойная обстановка уменьшают отвлекающие мелочи. Так внимание не убегает за карандашом, который снова укатился.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тишина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разминка и несколько глотков воды помогают снять усталость. Когда тело бодрое, мозгу проще внимательно слушать, читать и думать.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вода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познающий каждый день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793650" y="410050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новые открытия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ребёнок пробует, ошибается, исправляет и снова пытается. Так каждый день приносит опыт, который делает знания живыми и полезными.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93650" y="32855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слушают, спрашивают, отвечают и сравнивают свои мысли. Вместе они быстрее понимают новое и учатся уважать чужое мнение.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3650" y="2497275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улица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человек читает знаки, смотрит по сторонам и выбирает безопасный путь. Здесь особенно помогают внимание, память и умение замечать изменения вокруг.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793650" y="1645650"/>
            <a:ext cx="6991200" cy="6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погоду за окном, выбирает одежду и вспоминает план дня. Уже утром он использует знания, чтобы действовать аккуратно и самостоятельно.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узнаёт мир через чувства, внимание, память, речь и опыт. Чем больше он наблюдает, спрашивает и пробует, тем увереннее становится и тем смелее идёт к новым открытиям.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познание делает человека сильнее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2026-05-26T00:36:31Z</dcterms:created>
  <dcterms:modified xsi:type="dcterms:W3CDTF">2026-05-26T00:36:31Z</dcterms:modified>
</cp:coreProperties>
</file>