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личности раскрывает причины поведения и развития человека.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личности: ключевые аспекты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личности охватывает античность, где зародились первые идеи, и век XIX, когда личность стала самостоятельным объектом психологии. Фрейд, Маслоу и Уотсон сформировали ключевые подходы, рассматривающие личность как сложную систему психических свойств.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представлений к современным теориям личности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личности в психологии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формируется в процессе социализации, когда человек осваивает нормы, ценности и правила общества, влияющие на его действия и взгляды.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индивид проявляет отличительные черты, которые адаптируются и меняются в зависимости от ситуаций и жизненного опыта.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— это совокупность уникальных психических качеств, влияющих на поведение и восприятие окружающего мира у каждого человека.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00" y="1517142"/>
            <a:ext cx="4230000" cy="7022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2888" y="2222129"/>
            <a:ext cx="4230000" cy="7022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2888" y="2926917"/>
            <a:ext cx="4230000" cy="7022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2900" y="3631666"/>
            <a:ext cx="4230000" cy="70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819475" y="1583998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типы темперамента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отражает наследственные характеристики нервной системы, влияющие на эмоциональную реактивность и поведение. Классические типы — сангвиник, флегматик, холерик и меланхолик — лежат в основе разных стилей общения.
</a:t>
            </a:r>
            <a:endParaRPr lang="en-US" sz="693" dirty="0"/>
          </a:p>
        </p:txBody>
      </p:sp>
      <p:sp>
        <p:nvSpPr>
          <p:cNvPr id="16" name="Text 2"/>
          <p:cNvSpPr txBox="1"/>
          <p:nvPr/>
        </p:nvSpPr>
        <p:spPr>
          <a:xfrm>
            <a:off x="823463" y="2288985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темперамента в жизни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определяет, насколько быстро подросток реагирует на внешние раздражители и насколько устойчив к стрессу. Это влияет на его успех в учебе и взаимодействие с окружающими.
</a:t>
            </a:r>
            <a:endParaRPr lang="en-US" sz="776" dirty="0"/>
          </a:p>
        </p:txBody>
      </p:sp>
      <p:sp>
        <p:nvSpPr>
          <p:cNvPr id="17" name="Text 3"/>
          <p:cNvSpPr txBox="1"/>
          <p:nvPr/>
        </p:nvSpPr>
        <p:spPr>
          <a:xfrm>
            <a:off x="823463" y="2993773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аспекты темперамента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связаны с наследственностью. Хотя среда и опыт влияют на поведение, базовые черты темперамента передаются от родителей.
</a:t>
            </a:r>
            <a:endParaRPr lang="en-US" sz="776" dirty="0"/>
          </a:p>
        </p:txBody>
      </p:sp>
      <p:sp>
        <p:nvSpPr>
          <p:cNvPr id="18" name="Text 4"/>
          <p:cNvSpPr txBox="1"/>
          <p:nvPr/>
        </p:nvSpPr>
        <p:spPr>
          <a:xfrm>
            <a:off x="823475" y="3698522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и эмоциональная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темперамента определяют эмоциональную реактивность и способность справляться с неприятностями, что важно для формирования психологической устойчивости у подростков.
</a:t>
            </a:r>
            <a:endParaRPr lang="en-US" sz="776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— биологическая основа поведения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9877"/>
            <a:ext cx="4014300" cy="13459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темперамента и их школьного поведения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четырёх типов темперамента и их проявления в школьной среде.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темперамента существенно влияет на стиль общения и адаптацию к школьной среде.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психологии личности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воспитания на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формируется под воздействием семейного воспитания и примера родителей. Поддержка и четкие принципы помогают развивать положительные черты личности у подростка.
</a:t>
            </a:r>
            <a:endParaRPr lang="en-US" sz="911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общения со сверстниками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со сверстниками и учителями влияет на развитие таких черт, как доброжелательность и настойчивость, способствуя социальной адаптации.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черт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Упрямство, честность, доброжелательность — ключевые характеристики, проявляющиеся в поведении. Их формирование зависит от внешних условий и личного опыта.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проявление характера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структуры личности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отражают уровень успешности и умения в учебной и иной деятельности.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выражает устойчивые нравственные качества, влияющие на отношения и поступки индивида.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определяет динамику поведения и эмоциональную реактивность человека в различных ситуациях.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направляет активность, определяя цели и причины поступков личности.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и мотивы: движущие силы поведения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потребностей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человека делятся на биологические, социальные и духовные. Они формируют основу для жизненной активности и развития личности в разных сферах.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мотивов у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выступают внутренними причинами действий. У подростков важны стремления к признанию и принадлежности, которые влияют на поведение и выбор социального окружения.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4144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55188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44121"/>
            <a:ext cx="249000" cy="2213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на развитие личности подростка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поведения и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базовые жизненные принципы и нормы, которые задают направление развития личности подростка и влияют на его моральные ориентиры.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 доме влияет на уровень самооценки и уверенности ребенка, поддержка родителей помогает успешно адаптироваться и развиваться.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семейных проблем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Конфликты, отсутствие поддержки или чрезмерная опека негативно отражаются на психологическом здоровье и социализации подростка.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помогает подросткам формировать самооценку и ролевые модели, а также получать эмоциональную поддержку и примеры для подражания.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в школе и среди сверстников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играет ключевую роль в развитии дисциплины, ответственности и навыков работы в коллективе, формируя социальные умения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личности у школьников: распределение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вариации и различия между школьными коллективами оказывают влияние на преобладание того или иного типа личности среди подростков.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склонны к экстравертному поведению, что важно учитывать при построении образовательных и социальных программ.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Центр исследований подростковой психологии, 2021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и одарённость у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способностей выделяют общие (логика, память) и специальные (музыкальный слух, математическая одарённость), которые проявляются различной степенью у подростков.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— это врождённые и приобретённые качества, позволяющие выполнять задачи в учёбе, спорте и творчестве эффективно и с удовольствием.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Одарённость — это высокая степень проявления способностей, которую можно обнаружить и развивать с ранних лет благодаря поддержке и стимулированию.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Адекватная самооценка способствует уверенности и успешному общению, тогда как завышенная или заниженная могут препятствовать развитию и создавать внутренние конфликты.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Самооценка: формирование и влияние на успех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подростка отражает восприятие своих сильных и слабых сторон, влияет на мотивацию и готовность к новым достижениям в учёбе и социальных взаимодействиях.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самооценку подростков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 играет ключевую роль в формировании самооценки через сравнение и принятие в социальной группе.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 неудачи в учёбе формируют чувство компетентности и мотивацию к дальнейшему развитию личности подростка.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одобрение семьи создают устойчивую основу для позитивной самооценки и психологического здоровья подростка.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учителей и постоянная критика могут усилить чувство неуверенности или наоборот поддержать стремление к росту и изменениям.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эмоциональный интеллект подростков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переживают интенсивные эмоциональные всплески, обусловленные физиологическими и психологическими изменениями в этом возрасте. Это влияет на их поведение и общение с окружающими.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эмоционального интеллекта помогает детям лучше понимать свои чувства, управлять ими и строить более крепкие и доверительные отношения с другими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адаптация к школьной и домашней среде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сотрудничества и разрешения конфликтов способствуют комфортному пребыванию подростка в коллективе и внутри семьи.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адаптации могут проявляться в замкнутости, агрессии и снижении успеваемости, что требует внимания со стороны педагогов и родителей.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адаптация требует гибкости мышления и способности принимать новые социальные роли и нормы в школе и дома.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кризисы подросткового периода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в поиске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испытывает глубокие сомнения о своём месте в мире, часто меняет взгляды и настроение. Это нормальный процесс формирования личности, требующий поддержки и терпения окружающих.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самокритика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внутреннего противоречия и желание доказать свою самостоятельность приводят к периодическим ссорам с родителями и критическому отношению к себе. Такие испытания считаются этапом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в развитии личности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значимость комплексного подхода к психологической поддержке подростков в разных сферах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Заниженная самооценка и семейные конфликты требуют приоритетного внимания для успешного личностного развития подростков.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московских школ, 2023 год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73% подростков с развитой самооценкой достигают лучших результатов во взаимоотношениях и обучении.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 устойчивой самооценкой легче адаптироваться и развивать социальные навыки, что положительно влияет на их общее развитие.
</a:t>
            </a:r>
            <a:endParaRPr lang="en-US" sz="1505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психологического здоровья подростков, 2022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психологических особенностей личности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личности помогают подросткам успешно справляться с вызовами взросления, строить отношения и развивать потенциал для будущего счастья и профессионального роста.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2026-05-09T06:17:09Z</dcterms:created>
  <dcterms:modified xsi:type="dcterms:W3CDTF">2026-05-09T06:17:09Z</dcterms:modified>
</cp:coreProperties>
</file>