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154" y="1"/>
            <a:ext cx="4366616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21. Английский язык в 11 классе: ключевые навыки, темы и экзаменационный фокус
</a:t>
            </a:r>
            <a:pPr algn="l" indent="0" marL="0">
              <a:lnSpc>
                <a:spcPct val="100000"/>
              </a:lnSpc>
              <a:buNone/>
            </a:pPr>
            <a:r>
              <a:rPr lang="en-US" sz="2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Систематизируем ключевые навыки и готовимся к итоговой аттестации.
</a:t>
            </a:r>
            <a:endParaRPr lang="en-US" sz="2669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4168" y="786089"/>
            <a:ext cx="3664326" cy="3571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11 классе: учёба, экзамен, будущее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английский язык нужен не только для ЕГЭ, но и для чтения аутентичных текстов, понимания инструкций, работы с цифровыми ресурсами и уверенного общения в учебной и профессиональной среде.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637" y="1443550"/>
            <a:ext cx="422100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5812" y="3096348"/>
            <a:ext cx="432900" cy="3463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владения английским языком в 11 классе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находить главную мысль, различать факты и детали, распознавать синонимы и понимать структуру текста в учебных и экзаменационных форматах.
</a:t>
            </a:r>
            <a:endParaRPr lang="en-US" sz="1317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 диалоги, объявления и монологи в естественном темпе, выделяя ключевую информацию, отношение говорящего и значимые языковые сигналы.
</a:t>
            </a:r>
            <a:endParaRPr lang="en-US" sz="1238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Старшая школа требует кратко и логично высказываться, сравнивать точки зрения, аргументировать мнение и поддерживать диалог с уместными речевыми клише.
</a:t>
            </a:r>
            <a:endParaRPr lang="en-US" sz="1314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проверяет способность строить связный текст, соблюдать формат задания и точно выражать мысль без лишних грамматических и композиционных ошибок.
</a:t>
            </a:r>
            <a:endParaRPr lang="en-US" sz="1280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зависит не от количества слов, а от умения точно использовать лексику и грамматические модели в контексте, включая времена, модальные глаголы и условные конструкции.
</a:t>
            </a:r>
            <a:endParaRPr lang="en-US" sz="12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899" y="1508047"/>
            <a:ext cx="3133551" cy="270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разделы Unit 21 и их учебные результаты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Unit 21 формирует отдельный навык, но все они работают как единая система.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разделов различается, но все они развивают взаимосвязанные умения: понимать, анализировать, формулировать и оформлять мысль по-английски.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модуль Unit 21 и типовые требования школьного курса английского языка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607" y="1516558"/>
            <a:ext cx="2195287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11 класса: темы, которые чаще всего встречаются в заданиях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education, career, communication, mass media, technology, health, environment, travel и social problems. Эти группы слов помогают обсуждать реальные школьные и общественные ситуации.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Регистры речи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важно различать формальные и нейтральные выражения, чтобы письмо, ответ на вопрос и устное высказывание соответствовали ситуации и коммуникативной задаче.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и 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лучше запоминается не изолированно, а в коротком контексте. Тогда его легче использовать в чтении, аудировании, устной речи и письменных мини-текстах.
</a:t>
            </a:r>
            <a:endParaRPr lang="en-US" sz="993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имеют коллокации: make a decision, take responsibility, solve a problem, gain experience, carry out research, raise awareness. Именно они делают речь естественной и точной.
</a:t>
            </a:r>
            <a:endParaRPr lang="en-US" sz="956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видеть связи между словами: success — successful, environment — environmental, communicate — communication. Это ускоряет понимание текста и помогает строить более точные ответы.
</a:t>
            </a:r>
            <a:endParaRPr lang="en-US" sz="95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чаще всего проверяются в 11 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распределения времени, важно учитывать, что задания часто комбинируют несколько навыков: чтение поддерживает письмо, а лексика и грамматика влияют на устную речь.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грамматика и лексика, но высокий результат возможен только при согласованном развитии всех видов речевой 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и экзаменационных заданий по английскому языку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старшей школы: что необходимо знать в 11 классе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уверенно различать Present Simple, Continuous и Perfect, а также Past Simple, Past Continuous, Past Perfect и будущие конструкции, чтобы точно передавать время действия.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 и косвенная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Passive Voice и Reported Speech часто встречаются в письменных и устных заданиях. Они позволяют передавать информацию объективно, кратко и без потери смысла.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Conditionals I–III нужны для обсуждения реальных, вероятных и нереальных ситуаций. Эти конструкции особенно полезны при объяснении причин, последствий и альтернативных решений.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Must, should, have to, may, might и could помогают выражать обязанность, совет, вероятность и возможность. Ошибки в их значении заметно снижают точность ответа.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Инфинитив, герундий, сравнительные конструкции, артикли, предлоги и порядок слов в вопросах требуют автоматизации. Именно они чаще всего различают хороший и слабый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работа с текстом на уроке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чтения для понимания темы, идеи, деталей и авторской позиции.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Чтение: задания, которые развивают понимание текста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выполняются задания на верные утверждения и поиск информации, где важно быстро находить конкретные детали и отличать их от отвлекающих фрагментов.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этапе ученики соотносят заголовки и абзацы, учатся замечать тематические опоры и определять, о чём говорится в каждой части текста.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завершающем этапе ученик выделяет главную идею, видит синонимы и парафразы и формулирует вывод о позиции автора или общем смысле текста.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восстановление последовательности и связей между предложениями. Здесь особенно полезны понимание связок и распознавание причинно-следственных отношений.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499" y="1604050"/>
            <a:ext cx="2770347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прослушивания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прочитать задание, выделить ключевые слова и предположить тему. Это помогает заранее настроиться на нужную лексику, тип информации и возможные ловушки.
</a:t>
            </a:r>
            <a:endParaRPr lang="en-US" sz="1078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прослушивания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ловить не каждое слово, а смысловые опоры: цифры, даты, имена, место действия, намерение говорящего и его отношение к проблеме. Именно они определяют ответ.
</a:t>
            </a:r>
            <a:endParaRPr lang="en-US" sz="1104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ответы нужно проверить по логике и контексту, исключая варианты, которые противоречат услышанному. Такой подход развивает точность и устойчивость к отвлекающим деталям.
</a:t>
            </a:r>
            <a:endParaRPr lang="en-US" sz="1078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как воспринимается английская речь в реальном темпе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речь: монолог, диалог и аргументация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высказывание должно начинаться с чёткой вводной фразы, которая сразу обозначает тему и задаёт тон ответа. Это помогает слушателю понять позицию говорящего и выстроить дальнейшее восприятие без лишних пауз.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Диалогические навыки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оценивается не только точность ответов, но и умение поддерживать беседу, уточнять мысль собеседника и реагировать по существу. Здесь особенно ценятся уместные реплики и гибкость в общении.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монологе важна последовательность мыслей: сначала тезис, затем пояснение, пример и краткий вывод. Такая структура делает речь понятной, связной и показывает, что ученик умеет строить аргументацию.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успешного ответа нужны точная лексика, правильная грамматика и внятное произношение. Ключевые клише, такие как in my opinion, on the one hand и to sum up, помогают оформить мысль профессионально.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слова и логика текста в английской речи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письменные ответы становятся убедительнее, когда связки распределяют мысль по смысловым блокам и помогают избегать скачков между идеями.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связки добавления и причины; более точные соединители делают текст яснее и убедительнее.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типичным школьным письменным работам, 11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11 классе: структура и языковые требования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полностью раскрывать тему и учитывать все пункты задания. Важно не уходить в общие рассуждения, а давать конкретные, уместные и проверяемые по смыслу формулировки.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по ясному плану: вступление, основная часть и заключение. В opinion essay особенно важны два аргумента, возможный контраргумент и логичный вывод, который завершает рассуждение.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письмо пишется в нейтрально-дружелюбной манере: с благодарностью, ответами на вопросы и встречными вопросами. Излишне официальный тон здесь выглядит неестественно и снижает коммуникативную уместность.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временах, артиклях, согласовании и порядке слов заметно ухудшают качество работы. Даже сильная идея теряет ценность, если она выражена неграмотно или слишком шаблонно.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12738"/>
            <a:ext cx="3604200" cy="19180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11 класса и их языковые последствия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наиболее повторяющиеся проблемы в устной и письменной речи и помогает увидеть, как ошибка влияет на понимание высказывания.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нехваткой слов, а с недостаточной отработкой грамматики и прямым переносом русских моделей. Регулярная практика снижает их повторяемость.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школьников 11 класса по результатам учебной практики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516" y="1726767"/>
            <a:ext cx="750900" cy="667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26767"/>
            <a:ext cx="750900" cy="667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развивать словарный запас осознанно и эффективно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поля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лучше запоминать группами, а не поодиночке. Когда education, knowledge, skill и qualification изучаются вместе, становится легче видеть смысловые связи и использовать лексику точнее.
</a:t>
            </a:r>
            <a:endParaRPr lang="en-US" sz="1419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замечать, как меняется значение слов при добавлении суффиксов и приставок. Такие наблюдения помогают быстрее понимать незнакомую лексику и уверенно распознавать родствен­ные слова в тексте.
</a:t>
            </a:r>
            <a:endParaRPr lang="en-US" sz="1365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Коллокации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старшей школы особенно важны устойчивые сочетания: take part in, be responsible for, take into account. Именно они делают речь естественной и приближают её к реальному употреблению.
</a:t>
            </a:r>
            <a:endParaRPr lang="en-US" sz="144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становится активным только через использование в чтении, аудировании, устных ответах и коротких письменных текстах. Без регулярного применения даже знакомые слова быстро переходят в пассивный запас.
</a:t>
            </a:r>
            <a:endParaRPr lang="en-US" sz="13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и выбор курса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открывает сайт университета и сравнивает программы, сроки подачи документов и требования к абитуриентам. Потом он читает письмо с подтверждением регистрации и понимает, какие шаги нужно выполнить дальше. Такой опыт показывает, что английский помогает принимать реальные учебные решения.
</a:t>
            </a:r>
            <a:endParaRPr lang="en-US" sz="110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Онлайн-курс и цифровые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экране — регистрация на онлайн-курс и интерфейс образовательной платформы. Ученик читает инструкции, находит разделы с заданиями и отправляет проект на проверку, не переводя каждую строку дословно. Английский здесь становится рабочим инструментом, а не просто школьным предметом.
</a:t>
            </a:r>
            <a:endParaRPr lang="en-US" sz="114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и поиск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поездки старшеклассник изучает схему транспорта, ищет вакансию для летней практики и читает описание проекта на английском языке. В таких ситуациях важны не только слова, но и уверенность в том, что язык помогает ориентироваться в международной среде.
</a:t>
            </a:r>
            <a:endParaRPr lang="en-US" sz="11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английского языка в реальной жизни старшеклассника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контрольной работе или ЕГЭ по английскому языку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строится от диагностики слабых мест к повторению, тренировке и повторной проверке результатов.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английского языка наиболее актуальны для 11 класса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11 класса связаны с жизненным выбором старшеклассников: учёбой, профессией, цифровой средой и ответственным отношением к окружающему миру.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 находятся будущая карьера, образование и технологии; именно они чаще всего формируют содержательные ответы и письменные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блоков школьного курса английского языка, 11 класс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содержания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точно соответствовать теме и раскрывать все ключевые пункты задания. Недостаточно просто назвать факты: важно показать, что ученик понимает вопрос и отвечает на него целиком.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Логичная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ответ строится последовательно: вступление, основная часть, пример и вывод. Чёткая композиция помогает слушателю или проверяющему быстро уловить ход мысли и оценить аргументацию.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 грамматика должны быть уместными, разнообразными и в целом безошибочными. Особенно ценится умение избегать повторов, выбирать точные слова и использовать связующие элементы естественно.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зрелость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11 классе важна не только правильность, но и способность сравнивать, объяснять причины, делать выводы и формулировать собственную позицию. Это признак готовности к более сложным речевым задачам.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успешного ответа по английскому языку в 11 классе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в 11 классе: от навыка к инструменту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21 показывает, что английский язык в старшей школе — это не только правила и слова, но и умение понимать, объяснять, аргументировать и применять язык в реальных ситуациях.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2026-05-31T18:11:18Z</dcterms:created>
  <dcterms:modified xsi:type="dcterms:W3CDTF">2026-05-31T18:11:18Z</dcterms:modified>
</cp:coreProperties>
</file>