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действие: бал во дворце Короля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дворце начинается праздник, где музыка, танцы и тайна меняют всё.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— это не просто танец, а торжественный вечер, где музыка, поклоны и разговоры создают особое настроение. Здесь важно слушать, замечать героев и чувствовать, как меняется история.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во дворце: праздник и настроение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7" y="1702770"/>
            <a:ext cx="231788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7852" y="1702770"/>
            <a:ext cx="165562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32477" y="3226770"/>
            <a:ext cx="231787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во дворце перед балом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Зажигают свет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залах вспыхивают свечи, и дворец словно оживает. Тёплый свет делает всё вокруг нарядным, а музыка кажется ещё более торжественной и праздничной.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зал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зеркала и большие помещения готовят к важному вечеру. Украшения помогают создать сказочную атмосферу, в которой каждый гость чувствует себя участником чуда.
</a:t>
            </a:r>
            <a:endParaRPr lang="en-US" sz="1186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место для танцев
</a:t>
            </a:r>
            <a:pPr algn="l" indent="0" marL="0">
              <a:lnSpc>
                <a:spcPct val="100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середине зала оставляют свободное пространство. Именно здесь позже закружатся пары, а шаги и повороты подхватит музыка, будто приглашая всех к движению.
</a:t>
            </a:r>
            <a:endParaRPr lang="en-US" sz="1125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музыкантов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готовятся заранее, чтобы играть чётко и слаженно. Их игра помогает почувствовать, что бал — это не обычный вечер, а настоящий праздник для всех.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Ждут важных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дворце собираются Король, придворные и принц. Все волнуются и стараются выглядеть достойно, потому что на балу даже маленькая деталь сразу заметна.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хочет, чтобы всё прошло по правилам: без суеты, громких ошибок и лишнего шума. Он встречает гостей как хозяин большого и очень важного праздника.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и придворные гости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Придворные приходят в нарядных платьях и костюмах, кланяются и разговаривают тихо и вежливо. В большом зале слышны шорох шагов, приветствия и лёгкое оживление.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множества гостей именно принц оказывается ближе всех к главному событию сцены. Его настроение соединяет торжество, интерес и лёгкое смущение.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должен вести себя спокойно и уверенно, ведь на него смотрят все. Но внутри он волнуется и ждёт необычную встречу, которая может изменить вечер.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старается быть вежливым и внимательным, чтобы никого не смутить. Для принца этот бал — не только праздник, но и важный момент ожидания.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среди гостей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звучит плавная и торжественная музыка. У неё чёткий ритм, красивое движение и ощущение большого праздничного размаха, будто весь зал начинает дышать в такт.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бала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помогает представить танцы, поклоны и блеск дворца. Она не просто сопровождает праздник, а делает его особенно нарядным, весёлым и чуть-чуть волшебным.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бал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во втором действии сказки.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разгар праздника в зал входит незнакомая героиня. Она держится спокойно и уверенно, словно совсем не боится сотен любопытных взглядов вокруг.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загадочной гостьи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появление сразу выделяется среди шумного бала. Она не спешит, не суетится и выглядит так, будто знает что-то важное, но пока молчит.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тишина делает её особенно заметной. Все гости начинают присматриваться к ней ещё внимательнее, а музыка словно на миг замирает от интереса.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старается быть самой громкой или самой яркой. Её выделяют спокойствие, достоинство и мягкая манера держаться, которые сразу бросаются в глаза.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замечают все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шумном балу именно такое поведение кажется особенно красивым. Она привлекает внимание не словами, а тем, как уверенно и просто ведёт себя среди гостей.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78826"/>
            <a:ext cx="350400" cy="31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291301"/>
            <a:ext cx="350400" cy="3114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разговор с принцем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первым обращается к незнакомой гостье и говорит очень учтиво. В этом коротком разговоре важны добрые слова, уважение и спокойный тон.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смотрят друг на друга с интересом и лёгким смущением. Взгляд помогает понять больше, чем длинные речи, и делает сцену особенно тёплой.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волнение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немного волнуются, хотя стараются этого не показывать. На фоне шумного бала их спокойный разговор кажется самым тихим и самым важным моментом вечера.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этой встречи начинается новое движение сюжета. Один разговор в большом зале становится первым шагом к важным событиям сказки.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сразу показывает, кто умеет быть вежливым и добрым, а кто думает только о красивой одежде и громком впечатлении.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 этот бал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герои кланяются, разговаривают и смотрят друг на друга, видно их воспитание, терпение и уважение к окружающим.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гостья не старается привлекать внимание, но именно спокойствие и мягкость делают её особенно заметной среди шумного зала.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действии доброта оказывается важнее блеска: музыка и наряды красивы, но именно хорошие поступки открывают настоящие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 у колонн
</a:t>
            </a:r>
            <a:pPr algn="ctr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в зале появляется незнакомка, придворные начинают переглядываться и перешёптываться. Одни пытаются угадать, кто она, другие украдкой любуются её спокойной осанкой. От этого в просторном зале возникает весёлое оживление.
</a:t>
            </a:r>
            <a:endParaRPr lang="en-US" sz="968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 зависть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гости сразу замечают, что новая участница бала держится очень достойно. Это вызывает не только восхищение, но и лёгкую зависть. Смешанные чувства делают сцену чуть смешной и очень живой.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же она такая?
</a:t>
            </a:r>
            <a:pPr algn="ctr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Придворные не могут понять, почему незнакомка так уверенно чувствует себя среди роскошных гостей. Они стараются разглядеть каждую деталь её одежды и манер. Чем меньше она говорит, тем сильнее растёт любопытство вокруг неё.
</a:t>
            </a:r>
            <a:endParaRPr lang="en-US" sz="102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со стороны придворных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540" y="3348634"/>
            <a:ext cx="200447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балу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 и 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важно здороваться спокойно и вежливо. Поклон показывает уважение к хозяевам и гостям, а ещё помогает каждому почувствовать себя частью общего праздника.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мягкие слова делают встречу приятной. Даже в большом зале сразу заметно, кто умеет быть дружелюбным, а кто только старается выглядеть важным.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танцах и в разговоре нельзя мешать другим. Воспитанный гость двигается аккуратно, слушает внимательно и помнит, что каждый человек рядом тоже важен.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и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манеры видны в каждом жесте. Если герой ведёт себя спокойно и достойно, он сразу выделяется среди шума, блеска и суеты большого дворцового вечера.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свечей, блеск зала и плавное движение танцующих создают ощущение настоящего чуда. Всё вокруг будто становится ярче, а обычный вечер превращается в сказку.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настроение сцены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почувствовать, что в дворце происходит не просто праздник. Она ведёт героев к важной встрече, а зрителям дарит ощущение лёгкости, тайны и ожидания.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нарастает напряжение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громче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идёт своим чередом, и в зале всё больше движения. Танцы, поклоны и разговоры создают весёлый шум, в котором особенно легко потерять важный момент.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незнакомая гостья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гостей возникает загадочная участница бала. Все сразу обращают на неё внимание, а принц понимает, что не хочет упустить эту встречу.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принца становится решающим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продолжает звучать, принц старается остаться рядом с гостьей. В этот миг обычный бал превращается в событие, которое может изменить всю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залы, свечи и блеск украшений делают дворец особенно торжественным. Пространство кажется большим и немного сказочным. Из-за этого каждый шаг и каждый взгляд на балу заметны сразу.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образ бала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танец, настроение и ожидание. Плавные мелодии и чёткий ритм помогают представить красивые движения гостей. Вместе они создают впечатление праздника, который вот-вот приведёт к важной встрече.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герои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выглядит внимательным и добрым. Он не просто участвует в празднике, а старается по-настоящему заметить гостью и понять, что в ней особенного.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Загадочная героиня кажется скромной, но не робкой. Она держится спокойно и уверенно, поэтому выделяется даже без громких слов и пышных жестов.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Придворные показаны шумными и любопытными. Они смотрят, шепчутся и удивляются, и на их фоне особенно ясно видно, кто ведёт себя искренне.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действии все главные герои оказываются вместе в одном месте. Благодаря этому история становится более связной и начинает двигаться к развязке.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действие важно для истории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показывает, что доброта и уважение могут быть сильнее блеска и нарядов. Это важный урок, который помогает понять смысл всей истории.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даёт первое важное знакомство, которое меняет настроение всей сказки. С этого момента герои смотрят друг на друга по-новому.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бала сказка потеряла бы своё самое яркое и торжественное событие. Здесь появляется надежда на перемены, а значит, и на счастливый конец.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под звуки музыки
</a:t>
            </a:r>
            <a:pPr algn="ctr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звучит как большой праздник, где всё сияет и кружится. Музыка делает зал живым, а улыбки гостей добавляют сцене веселья. Кажется, что вот-вот произойдёт что-то очень важное и немного волшебное.
</a:t>
            </a:r>
            <a:endParaRPr lang="en-US" sz="1218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среди огней
</a:t>
            </a:r>
            <a:pPr algn="ctr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действии радость не бывает совсем спокойной. Среди блеска и танцев появляется загадка, и от неё зал будто замирает на мгновение. Именно поэтому сцена кажется и красивой, и чуть тревожной.
</a:t>
            </a:r>
            <a:endParaRPr lang="en-US" sz="121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чувствуется второе действие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 втором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во дворце Короля соединяет музыку, встречу героев и добрые поступки. Это яркий поворот сказки, после которого хочется узнать, чем закончится эта волшебная история.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2026-05-24T19:14:00Z</dcterms:created>
  <dcterms:modified xsi:type="dcterms:W3CDTF">2026-05-24T19:14:00Z</dcterms:modified>
</cp:coreProperties>
</file>