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727300"/>
            <a:ext cx="4326000" cy="2969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606975"/>
            <a:ext cx="83526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География: от древних карт к спутникам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34950" y="1725900"/>
            <a:ext cx="3624300" cy="29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древних карт к спутникам и цифровым моделям.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200" y="2514555"/>
            <a:ext cx="8421600" cy="19491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1200" y="1308338"/>
            <a:ext cx="8421600" cy="8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изучает Землю как дом человека: её природные оболочки, население и хозяйство. Она помогает понять, где находятся объекты, почему они расположены именно так и как это влияет на жизнь людей.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61200" y="365375"/>
            <a:ext cx="84216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 чём говорит география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050" y="1159663"/>
            <a:ext cx="2586000" cy="17677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8854" y="1159663"/>
            <a:ext cx="2586000" cy="17677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0657" y="1159663"/>
            <a:ext cx="2586000" cy="17677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географические знания древних цивилизаций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06975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3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разливов Нила египетские землемеры заново измеряли поля и границы участков. Такие работы были нужны не только для точности, но и для сбора налогов, потому что вода каждый год меняла участок земли.
</a:t>
            </a:r>
            <a:endParaRPr lang="en-US" sz="1093" dirty="0"/>
          </a:p>
        </p:txBody>
      </p:sp>
      <p:sp>
        <p:nvSpPr>
          <p:cNvPr id="11" name="Text 3"/>
          <p:cNvSpPr txBox="1"/>
          <p:nvPr/>
        </p:nvSpPr>
        <p:spPr>
          <a:xfrm>
            <a:off x="406975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Египет и Нил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3298850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 на глине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3298850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3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Вавилоняне наносили сведения о местности на глиняные таблички. На них отмечали дороги, города и важные ориентиры, чтобы удобнее вести торговлю, передавать сообщения и управлять большими территориями.
</a:t>
            </a:r>
            <a:endParaRPr lang="en-US" sz="1093" dirty="0"/>
          </a:p>
        </p:txBody>
      </p:sp>
      <p:sp>
        <p:nvSpPr>
          <p:cNvPr id="14" name="Text 6"/>
          <p:cNvSpPr txBox="1"/>
          <p:nvPr/>
        </p:nvSpPr>
        <p:spPr>
          <a:xfrm>
            <a:off x="6190652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 и области
</a:t>
            </a:r>
            <a:endParaRPr lang="en-US" sz="1600" dirty="0"/>
          </a:p>
        </p:txBody>
      </p:sp>
      <p:sp>
        <p:nvSpPr>
          <p:cNvPr id="15" name="Text 7"/>
          <p:cNvSpPr txBox="1"/>
          <p:nvPr/>
        </p:nvSpPr>
        <p:spPr>
          <a:xfrm>
            <a:off x="6190652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3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древнем Китае создавали подробные описания рек, дорог и областей. Эти записи помогали чиновникам, путешественникам и торговцам лучше ориентироваться в пространстве и понимать, как связаны разные районы страны.
</a:t>
            </a:r>
            <a:endParaRPr lang="en-US" sz="109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7925" y="2919586"/>
            <a:ext cx="8468100" cy="184412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72125" y="1062325"/>
            <a:ext cx="2293200" cy="17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и расчёт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Эратосфен одним из первых попытался измерить Землю не на глаз, а с помощью наблюдений. Он сравнил длину теней в разных городах и получил удивительно близкий результат.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642500" y="1062325"/>
            <a:ext cx="2293200" cy="17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важнее догадок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Учёный показал, что расстояния можно оценивать через углы и тени. Такой подход сделал географию точнее и научил опираться не только на рассказы путешественников, но и на измерения.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512875" y="1062325"/>
            <a:ext cx="2293200" cy="17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на карте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Птолемей описал широты и долготы и составил карту известного мира. Его работа стала основой для дальнейшего развития картографии и помогла упорядочить представления о положении объектов на Земле.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37925" y="267500"/>
            <a:ext cx="84216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Античность: измерить и нанести на карту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8600" y="365350"/>
            <a:ext cx="83334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Средневековье: путь, наблюдение, карта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68600" y="358567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43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X–XIII века
</a:t>
            </a:r>
            <a:pPr algn="l" indent="0" marL="0">
              <a:lnSpc>
                <a:spcPct val="130039"/>
              </a:lnSpc>
              <a:buNone/>
            </a:pPr>
            <a:r>
              <a:rPr lang="en-US" sz="191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2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Торговые караваны и морские путешествия приносили новые сведения о пустынях, побережьях, ветрах и течениях. Знания передавались от маршрута к маршруту и постепенно уточняли карты.
</a:t>
            </a:r>
            <a:endParaRPr lang="en-US" sz="1243" dirty="0"/>
          </a:p>
        </p:txBody>
      </p:sp>
      <p:sp>
        <p:nvSpPr>
          <p:cNvPr id="9" name="Text 3"/>
          <p:cNvSpPr txBox="1"/>
          <p:nvPr/>
        </p:nvSpPr>
        <p:spPr>
          <a:xfrm>
            <a:off x="3359025" y="190822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47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наблюдений
</a:t>
            </a:r>
            <a:pPr algn="l" indent="0" marL="0">
              <a:lnSpc>
                <a:spcPct val="130039"/>
              </a:lnSpc>
              <a:buNone/>
            </a:pPr>
            <a:r>
              <a:rPr lang="en-US" sz="192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5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 и торговые центры становились местами, где накапливались наблюдения. Чем чаще путь использовался, тем больше деталей появлялось о берегах, опасностях и удобных стоянках.
</a:t>
            </a:r>
            <a:endParaRPr lang="en-US" sz="1247" dirty="0"/>
          </a:p>
        </p:txBody>
      </p:sp>
      <p:sp>
        <p:nvSpPr>
          <p:cNvPr id="10" name="Text 4"/>
          <p:cNvSpPr txBox="1"/>
          <p:nvPr/>
        </p:nvSpPr>
        <p:spPr>
          <a:xfrm>
            <a:off x="6161375" y="358567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 для пути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Картографы начали опираться не только на легенды, но и на сведения путешественников. Карты становились полезнее для мореплавания и сухопутной торговли.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372"/>
            <a:ext cx="4158300" cy="31674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37925" y="365350"/>
            <a:ext cx="8438700" cy="72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открытий: мир стал шире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132625" y="1543125"/>
            <a:ext cx="3633900" cy="7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берега
</a:t>
            </a:r>
            <a:pPr algn="l" indent="0" marL="0">
              <a:lnSpc>
                <a:spcPct val="115000"/>
              </a:lnSpc>
              <a:buNone/>
            </a:pPr>
            <a:r>
              <a:rPr lang="en-US" sz="668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Моряки эпохи открытий описывали новые берега, острова и проливы, которых раньше не было на привычных картах. Эти сведения меняли представления о размерах суши и океанов.
</a:t>
            </a:r>
            <a:endParaRPr lang="en-US" sz="1145" dirty="0"/>
          </a:p>
        </p:txBody>
      </p:sp>
      <p:sp>
        <p:nvSpPr>
          <p:cNvPr id="10" name="Text 3"/>
          <p:cNvSpPr txBox="1"/>
          <p:nvPr/>
        </p:nvSpPr>
        <p:spPr>
          <a:xfrm>
            <a:off x="5132625" y="2616912"/>
            <a:ext cx="3633900" cy="7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расширился
</a:t>
            </a:r>
            <a:pPr algn="l" indent="0" marL="0">
              <a:lnSpc>
                <a:spcPct val="115000"/>
              </a:lnSpc>
              <a:buNone/>
            </a:pPr>
            <a:r>
              <a:rPr lang="en-US" sz="64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Плавания показали, что Земля намного больше, чем думали раньше. Карты стали отражать реальные маршруты и постепенно заменяли древние схемы более точными изображениями мира.
</a:t>
            </a:r>
            <a:endParaRPr lang="en-US" sz="1097" dirty="0"/>
          </a:p>
        </p:txBody>
      </p:sp>
      <p:sp>
        <p:nvSpPr>
          <p:cNvPr id="11" name="Text 4"/>
          <p:cNvSpPr txBox="1"/>
          <p:nvPr/>
        </p:nvSpPr>
        <p:spPr>
          <a:xfrm>
            <a:off x="5132625" y="3690687"/>
            <a:ext cx="3633900" cy="7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очертания
</a:t>
            </a:r>
            <a:pPr algn="l" indent="0" marL="0">
              <a:lnSpc>
                <a:spcPct val="115000"/>
              </a:lnSpc>
              <a:buNone/>
            </a:pPr>
            <a:r>
              <a:rPr lang="en-US" sz="692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8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Записи капитанов и картографов помогали уточнять очертания материков. Каждая экспедиция добавляла новую линию побережья, новый остров или новый путь через океан.
</a:t>
            </a:r>
            <a:endParaRPr lang="en-US" sz="118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925" y="267500"/>
            <a:ext cx="84966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Новое время: география становится наукой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809625" y="1722950"/>
            <a:ext cx="2194200" cy="234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 данных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Новое время географы стали систематически собирать сведения о природе и населении. Экспедиции привозили описания стран, а учёные сравнивали их между собой по единым признакам.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743705" y="1722950"/>
            <a:ext cx="2194200" cy="234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территорий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научные описания климата, рельефа и природных зон. География начала объяснять, чем один район отличается от другого и какие природные условия там преобладают.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77772" y="1722950"/>
            <a:ext cx="2194200" cy="234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Научная система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Исследователи искали общие закономерности в размещении явлений. Так география превратилась из набора наблюдений в стройную науку с понятными задачами и методами.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365350"/>
            <a:ext cx="8366700" cy="6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XIX–XX века: природа Земли как система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21800" y="1285350"/>
            <a:ext cx="8154900" cy="9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как целое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всё внимательнее изучали климат, реки, почвы и рельеф. Они старались понять связи между этими компонентами и увидеть Землю как единую природную систему.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21800" y="2458750"/>
            <a:ext cx="8154900" cy="9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направления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разделилась на физическую и общественную части. Одна изучала природу, другая — жизнь людей, хозяйство и расселение, что сделало науку более точной и удобной.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21800" y="3716750"/>
            <a:ext cx="8154900" cy="9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причин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 стал вопрос «почему?». Географы объясняли не только положение объекта на карте, но и причины его формы, размещения и особенностей.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31" y="1524068"/>
            <a:ext cx="218400" cy="174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6056" y="1524068"/>
            <a:ext cx="218400" cy="1747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231" y="3326715"/>
            <a:ext cx="218400" cy="1747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06056" y="3304875"/>
            <a:ext cx="218400" cy="218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407025" y="324475"/>
            <a:ext cx="8369700" cy="76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идеи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870138" y="1433978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Расселение людей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332475" y="199627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расселения показывает, почему люди живут плотнее в одних районах и реже в других. На выбор мест влияют климат, вода, работа, транспорт и безопасность.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5223708" y="1434029"/>
            <a:ext cx="3634754" cy="3553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 сёла
</a:t>
            </a:r>
            <a:endParaRPr lang="en-US" sz="1402" dirty="0"/>
          </a:p>
        </p:txBody>
      </p:sp>
      <p:sp>
        <p:nvSpPr>
          <p:cNvPr id="16" name="Text 5"/>
          <p:cNvSpPr txBox="1"/>
          <p:nvPr/>
        </p:nvSpPr>
        <p:spPr>
          <a:xfrm>
            <a:off x="4674603" y="1995139"/>
            <a:ext cx="4184165" cy="8907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 сёла отличаются не только размером, но и способом жизни. География населения объясняет, как связаны жильё, работа, дороги и повседневные перемещения людей.
</a:t>
            </a:r>
            <a:endParaRPr lang="en-US" sz="1202" dirty="0"/>
          </a:p>
        </p:txBody>
      </p:sp>
      <p:sp>
        <p:nvSpPr>
          <p:cNvPr id="17" name="Text 6"/>
          <p:cNvSpPr txBox="1"/>
          <p:nvPr/>
        </p:nvSpPr>
        <p:spPr>
          <a:xfrm>
            <a:off x="870138" y="3236625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и перевозки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332475" y="377387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связывает территории и помогает перевозить людей и товары. Географы изучают, как дороги, железные дороги и порты влияют на развитие районов и хозяйства.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5217925" y="3236625"/>
            <a:ext cx="3558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и работа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4680325" y="3771900"/>
            <a:ext cx="4096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Трудовые ресурсы показывают, где и какие специалисты нужны обществу. Это важно для планирования школ, предприятий и новых районов.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372"/>
            <a:ext cx="4158300" cy="31674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37925" y="365350"/>
            <a:ext cx="8438700" cy="72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география стала современной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132625" y="1543125"/>
            <a:ext cx="3633900" cy="7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сверху
</a:t>
            </a:r>
            <a:pPr algn="l" indent="0" marL="0">
              <a:lnSpc>
                <a:spcPct val="115000"/>
              </a:lnSpc>
              <a:buNone/>
            </a:pPr>
            <a:r>
              <a:rPr lang="en-US" sz="621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Снимки с орбиты показывают облака, льды, лесные пожары и изменения береговой линии. Географы сравнивают такие данные, чтобы замечать перемены быстрее, чем по обычным наблюдениям.
</a:t>
            </a:r>
            <a:endParaRPr lang="en-US" sz="1064" dirty="0"/>
          </a:p>
        </p:txBody>
      </p:sp>
      <p:sp>
        <p:nvSpPr>
          <p:cNvPr id="10" name="Text 3"/>
          <p:cNvSpPr txBox="1"/>
          <p:nvPr/>
        </p:nvSpPr>
        <p:spPr>
          <a:xfrm>
            <a:off x="5132625" y="2616912"/>
            <a:ext cx="3633900" cy="7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8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на расстоянии
</a:t>
            </a:r>
            <a:pPr algn="l" indent="0" marL="0">
              <a:lnSpc>
                <a:spcPct val="115000"/>
              </a:lnSpc>
              <a:buNone/>
            </a:pPr>
            <a:r>
              <a:rPr lang="en-US" sz="617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Дистанционное зондирование помогает получать сведения о поверхности Земли без прямого контакта. Это особенно важно для труднодоступных районов, где сложно работать только на местности.
</a:t>
            </a:r>
            <a:endParaRPr lang="en-US" sz="1058" dirty="0"/>
          </a:p>
        </p:txBody>
      </p:sp>
      <p:sp>
        <p:nvSpPr>
          <p:cNvPr id="11" name="Text 4"/>
          <p:cNvSpPr txBox="1"/>
          <p:nvPr/>
        </p:nvSpPr>
        <p:spPr>
          <a:xfrm>
            <a:off x="5132625" y="3690687"/>
            <a:ext cx="3633900" cy="7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8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Цифровой анализ
</a:t>
            </a:r>
            <a:pPr algn="l" indent="0" marL="0">
              <a:lnSpc>
                <a:spcPct val="115000"/>
              </a:lnSpc>
              <a:buNone/>
            </a:pPr>
            <a:r>
              <a:rPr lang="en-US" sz="617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ГИС объединяют карты, снимки и числа в одной системе. С их помощью удобнее обновлять карты, анализировать территории и принимать решения для городов, транспорта и природы.
</a:t>
            </a:r>
            <a:endParaRPr lang="en-US" sz="105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7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ГИС соединяет разные слои информации: границы, рельеф, дороги, население и снимки Земли. Это помогает видеть не только объекты, но и их взаимосвязи.
</a:t>
            </a:r>
            <a:endParaRPr lang="en-US" sz="1077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материалам о применении ГИС в географии и картографии.
</a:t>
            </a:r>
            <a:endParaRPr lang="en-US" sz="925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ГИС особенно полезны там, где нужно быстро сопоставить разные данные и принять точное решение.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ГИС и данные: новая точность географии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88400" y="1530750"/>
            <a:ext cx="3150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Спутниковые наблюдения начали регулярно применять в географии с 1972 года, и это резко расширило возможности изучения Земли.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89200" y="1530750"/>
            <a:ext cx="3324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1972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этого года географы получили регулярные космические снимки для наблюдения за изменениями на поверхности Земли.
</a:t>
            </a:r>
            <a:endParaRPr lang="en-US" sz="4200" dirty="0"/>
          </a:p>
        </p:txBody>
      </p:sp>
      <p:sp>
        <p:nvSpPr>
          <p:cNvPr id="6" name="Text 3"/>
          <p:cNvSpPr txBox="1"/>
          <p:nvPr/>
        </p:nvSpPr>
        <p:spPr>
          <a:xfrm>
            <a:off x="2695050" y="4087050"/>
            <a:ext cx="4111800" cy="60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NASA, Landsat Program, 1972.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4700" y="1857498"/>
            <a:ext cx="4365000" cy="149565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94804" y="4092575"/>
            <a:ext cx="43650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 истории географии и геоинформационным методам.
</a:t>
            </a:r>
            <a:endParaRPr lang="en-US" sz="958" dirty="0"/>
          </a:p>
        </p:txBody>
      </p:sp>
      <p:sp>
        <p:nvSpPr>
          <p:cNvPr id="6" name="Text 1"/>
          <p:cNvSpPr txBox="1"/>
          <p:nvPr/>
        </p:nvSpPr>
        <p:spPr>
          <a:xfrm>
            <a:off x="538075" y="166097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инструменты географа показывают, как наука переходила от наблюдения к точным цифровым методам.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8075" y="293062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новое средство не отменяло старые, а добавляло географии точность, масштаб и скорость.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13148"/>
            <a:ext cx="84387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географа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менялись методы географии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 полевых наблюдений и ручных карт к цифровым моделям и базам данных.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25" y="2919586"/>
            <a:ext cx="8468100" cy="18441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337925" y="267500"/>
            <a:ext cx="84216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этапы развития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772125" y="1062325"/>
            <a:ext cx="1132800" cy="17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6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знания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7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представления о Земле складывались в Египте, Вавилоне и Китае. Люди измеряли поля, рисовали дороги и описывали территории для хозяйства и управления.
</a:t>
            </a:r>
            <a:endParaRPr lang="en-US" sz="1016" dirty="0"/>
          </a:p>
        </p:txBody>
      </p:sp>
      <p:sp>
        <p:nvSpPr>
          <p:cNvPr id="12" name="Text 3"/>
          <p:cNvSpPr txBox="1"/>
          <p:nvPr/>
        </p:nvSpPr>
        <p:spPr>
          <a:xfrm>
            <a:off x="4222700" y="1062325"/>
            <a:ext cx="1132800" cy="17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3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и карты
</a:t>
            </a:r>
            <a:pPr algn="l" indent="0" marL="0">
              <a:lnSpc>
                <a:spcPct val="115000"/>
              </a:lnSpc>
              <a:buNone/>
            </a:pPr>
            <a:r>
              <a:rPr lang="en-US" sz="638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Средние века сведения о Земле приносили торговцы и мореплаватели. Карты точнели там, где проходили важные пути, а наблюдений становилось больше.
</a:t>
            </a:r>
            <a:endParaRPr lang="en-US" sz="1093" dirty="0"/>
          </a:p>
        </p:txBody>
      </p:sp>
      <p:sp>
        <p:nvSpPr>
          <p:cNvPr id="13" name="Text 4"/>
          <p:cNvSpPr txBox="1"/>
          <p:nvPr/>
        </p:nvSpPr>
        <p:spPr>
          <a:xfrm>
            <a:off x="2497413" y="1062325"/>
            <a:ext cx="1132800" cy="17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6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Античные учёные связали карту с измерением. Эратосфен оценил размеры Земли, а Птолемей предложил систему координат и описал известный тогда мир.
</a:t>
            </a:r>
            <a:endParaRPr lang="en-US" sz="1116" dirty="0"/>
          </a:p>
        </p:txBody>
      </p:sp>
      <p:sp>
        <p:nvSpPr>
          <p:cNvPr id="14" name="Text 5"/>
          <p:cNvSpPr txBox="1"/>
          <p:nvPr/>
        </p:nvSpPr>
        <p:spPr>
          <a:xfrm>
            <a:off x="5947963" y="1062325"/>
            <a:ext cx="1132800" cy="17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3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Открытия
</a:t>
            </a:r>
            <a:pPr algn="l" indent="0" marL="0">
              <a:lnSpc>
                <a:spcPct val="115000"/>
              </a:lnSpc>
              <a:buNone/>
            </a:pPr>
            <a:r>
              <a:rPr lang="en-US" sz="638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открытий расширила границы известного мира. Моряки уточняли очертания материков, наносили новые берега и помогали создавать более реалистичные карты океанов.
</a:t>
            </a:r>
            <a:endParaRPr lang="en-US" sz="1093" dirty="0"/>
          </a:p>
        </p:txBody>
      </p:sp>
      <p:sp>
        <p:nvSpPr>
          <p:cNvPr id="15" name="Text 6"/>
          <p:cNvSpPr txBox="1"/>
          <p:nvPr/>
        </p:nvSpPr>
        <p:spPr>
          <a:xfrm>
            <a:off x="7673238" y="1062325"/>
            <a:ext cx="1132800" cy="17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этап
</a:t>
            </a:r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XIX–XX веках география стала современной наукой, а сегодня она использует спутники, ГИС и цифровые модели для точного изучения Земли.
</a:t>
            </a:r>
            <a:endParaRPr lang="en-US" sz="111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31" y="1195378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6056" y="1195378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231" y="3246678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06056" y="3258812"/>
            <a:ext cx="218400" cy="19413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889425" y="1127125"/>
            <a:ext cx="35193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в поле и на местности остаются основой географии: без них невозможно понять рельеф, погоду, растительность и жизнь людей в конкретном месте.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5257525" y="1127125"/>
            <a:ext cx="35193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Измерение и данные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Измерения и статистика позволяют сравнивать территории, считать население, оценивать расстояния и делать выводы не по впечатлению, а по данным.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889425" y="3178425"/>
            <a:ext cx="3519300" cy="15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сверху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Космоснимки и аэрофотоснимки помогают увидеть большие территории сразу: города, лесные пожары, ледники, берега и изменения поверхности Земли.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5257525" y="3178425"/>
            <a:ext cx="3519300" cy="15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Цифровой анализ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ГИС объединяет карты, снимки и таблицы, поэтому географ может быстро находить закономерности, строить модели и принимать обоснованные решения.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шаги географа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975" y="1978130"/>
            <a:ext cx="4164900" cy="142709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4165050"/>
            <a:ext cx="4164900" cy="60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задания по картографии и чтению карты.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60625" y="17370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8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Проверь, как ты читаешь карту: по контуру, положению и соседям можно быстро узнать объект и назвать его правильно.
</a:t>
            </a:r>
            <a:endParaRPr lang="en-US" sz="1282" dirty="0"/>
          </a:p>
        </p:txBody>
      </p:sp>
      <p:sp>
        <p:nvSpPr>
          <p:cNvPr id="7" name="Text 2"/>
          <p:cNvSpPr txBox="1"/>
          <p:nvPr/>
        </p:nvSpPr>
        <p:spPr>
          <a:xfrm>
            <a:off x="4960625" y="29233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8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задания развивают зрительную память, внимание к форме и умение связывать карту с реальной географией.
</a:t>
            </a:r>
            <a:endParaRPr lang="en-US" sz="1282" dirty="0"/>
          </a:p>
        </p:txBody>
      </p:sp>
      <p:sp>
        <p:nvSpPr>
          <p:cNvPr id="8" name="Text 3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Мини-квиз: угадай по карте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925" y="267500"/>
            <a:ext cx="84966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себя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809625" y="1722950"/>
            <a:ext cx="2194200" cy="234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Эратосфен. Он первым довольно точно оценил размеры Земли, используя тени и сравнение наблюдений в разных городах.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743705" y="1722950"/>
            <a:ext cx="2194200" cy="234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 показывают облачность, льды, пожары, города и изменение берегов. Благодаря этому карты можно обновлять быстрее и точнее.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77772" y="1722950"/>
            <a:ext cx="2194200" cy="234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помогает понимать, где возможны ливни, наводнения, сильные ветры и трудные маршруты, а значит — выбирать безопасные решения.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365350"/>
            <a:ext cx="8366700" cy="6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в повседневной жизни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21800" y="1285350"/>
            <a:ext cx="8154900" cy="9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нужна не только учёным: она помогает читать прогноз погоды, выбирать маршрут и понимать, почему место на карте выглядит именно так.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21800" y="2458750"/>
            <a:ext cx="8154900" cy="9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 вокруг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 своим районом, улицей или школьным маршрутом учит замечать рельеф, транспорт, зелёные зоны и изменения вокруг нас.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21800" y="3716750"/>
            <a:ext cx="8154900" cy="9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Учись замечать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Карта, атлас и собственные заметки делают географию живой и понятной, а интерес к ней легко поддерживать через простые наблюдения.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6550" y="973425"/>
            <a:ext cx="4356900" cy="3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соединяет эпохи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прошла путь от древних карт до спутниковых снимков и цифровых моделей, но её задача не изменилась: помогать понимать Землю, людей и связи между ними.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2026-07-26T17:29:40Z</dcterms:created>
  <dcterms:modified xsi:type="dcterms:W3CDTF">2026-07-26T17:29:40Z</dcterms:modified>
</cp:coreProperties>
</file>