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jpe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jpe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нашей жизни: язык эмоций и культуры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объединяет людей разного возраста и национальностей по всему миру.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891" y="421600"/>
            <a:ext cx="3785118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музыки сквозь 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начинается с древних орудий из костей и дерева, сопровождая человечество через античность и Средневековье, где появляются первые нотные записи и сложные произведения.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музыки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задаёт временные параметры и порядок звучания нот, формируя основу музыкального рисунка и удерживая исполнение в едином темпе.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центральная музыкальная линия, отличающаяся последовательностью высот и длительностей, легко запоминается и передаёт мелодическую идею.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создаётся сочетанием аккордов и поддерживает основную мелодию, обогащая звуковую палитру и создавая эмоциональный фон.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— свойственное инструменту или голосу уникальное звучание, позволяющее различать источники звука в ансамбле.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75" y="1228163"/>
            <a:ext cx="2000700" cy="15767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3450" y="1228163"/>
            <a:ext cx="2000700" cy="15767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музыкальных инструментов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0466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и скрипка широко распространены в мировой музыке. Их звучание разнообразно и зависит от конструкции и техники игры, позволяя исполнять как сольные партии, так и аккомпанемент.
</a:t>
            </a:r>
            <a:endParaRPr lang="en-US" sz="1202" dirty="0"/>
          </a:p>
        </p:txBody>
      </p:sp>
      <p:sp>
        <p:nvSpPr>
          <p:cNvPr id="13" name="Text 2"/>
          <p:cNvSpPr txBox="1"/>
          <p:nvPr/>
        </p:nvSpPr>
        <p:spPr>
          <a:xfrm>
            <a:off x="259064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и саксофон производят звук воздушным потоком. Они часто используются в оркестрах и джазовых ансамблях, придавая музыке выразительность и яркость.
</a:t>
            </a:r>
            <a:endParaRPr lang="en-US" sz="1266" dirty="0"/>
          </a:p>
        </p:txBody>
      </p:sp>
      <p:sp>
        <p:nvSpPr>
          <p:cNvPr id="14" name="Text 3"/>
          <p:cNvSpPr txBox="1"/>
          <p:nvPr/>
        </p:nvSpPr>
        <p:spPr>
          <a:xfrm>
            <a:off x="469161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 и кахон формируют ритмическую основу. Они широко применяются в различных культурах, подчеркивая динамику и создавая атмосферу праздника.
</a:t>
            </a:r>
            <a:endParaRPr lang="en-US" sz="1273" dirty="0"/>
          </a:p>
        </p:txBody>
      </p:sp>
      <p:sp>
        <p:nvSpPr>
          <p:cNvPr id="15" name="Text 4"/>
          <p:cNvSpPr txBox="1"/>
          <p:nvPr/>
        </p:nvSpPr>
        <p:spPr>
          <a:xfrm>
            <a:off x="677759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национальные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кото и индийская ситара обладают неповторимым звучанием, отражая культурные особенности своих стран и добавляя многообразие в мировую музыкальную палитру.
</a:t>
            </a:r>
            <a:endParaRPr lang="en-US" sz="1042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32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1187" y="131746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5799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9662" y="1398013"/>
            <a:ext cx="891000" cy="71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625" y="1317313"/>
            <a:ext cx="65565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музыки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
</a:t>
            </a:r>
            <a:pPr algn="ctr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академическая музыка с полнотой оркестрового звучания и сложной структурой, примерами служат произведения Моцарта и Чайковского.
</a:t>
            </a:r>
            <a:endParaRPr lang="en-US" sz="1234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
</a:t>
            </a:r>
            <a:pPr algn="ctr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 энергичным ритмом и выразительными гитарными рифами, представлено такими группами, как Queen и The Beatles.
</a:t>
            </a:r>
            <a:endParaRPr lang="en-US" sz="1426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Поп-музыка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мелодичный жанр, простой для восприятия и ориентированный на широкую аудиторию, включая исполнителей Билли Айлиш и Джастина Бибера.
</a:t>
            </a:r>
            <a:endParaRPr lang="en-US" sz="1317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
</a:t>
            </a:r>
            <a:pPr algn="ctr" indent="0" marL="0">
              <a:lnSpc>
                <a:spcPct val="100000"/>
              </a:lnSpc>
              <a:buNone/>
            </a:pPr>
            <a:r>
              <a:rPr lang="en-US" sz="15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Жанр, основанный на импровизации и сложных ритмических рисунках, его ярчайшим представителем был Луи Армстронг.
</a:t>
            </a:r>
            <a:endParaRPr lang="en-US" sz="1540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Рэп
</a:t>
            </a:r>
            <a:pPr algn="ctr" indent="0" marL="0">
              <a:lnSpc>
                <a:spcPct val="100000"/>
              </a:lnSpc>
              <a:buNone/>
            </a:pPr>
            <a:r>
              <a:rPr lang="en-US" sz="14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 речитативом на фоне битов, отражающий социальные темы и культуру улиц; Eminem и Oxxxymiron популяризировали его.
</a:t>
            </a:r>
            <a:endParaRPr lang="en-US" sz="1443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653017"/>
            <a:ext cx="4048200" cy="24229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музыки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музыки, 2022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характеристики четырёх популярных жанров: классики, рока, попа и джаза.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отличаются инструментарием и ритмическими особенностями, отражая культурные и временные контексты.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функции музыки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служит развлечением, объединяя людей на концертах и праздниках, создавая атмосферу радости и единства.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функция проявляется в изучении музыкальных основ, истории и развитии творческих навыков у детей и взрослых.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поддерживает культурные традиции, используется в ритуалах и медиа, а также формирует чувство принадлежности к определённой группе.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2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7475" y="1227938"/>
            <a:ext cx="1991400" cy="15771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0450" y="1227780"/>
            <a:ext cx="1986900" cy="157749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мировой музыки
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478800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композитор, чьи симфонии изменили музыкальный язык. Его музыка полна драматизма и глубины, несмотря на потерю слуха к концу жизни.
</a:t>
            </a:r>
            <a:endParaRPr lang="en-US" sz="1223" dirty="0"/>
          </a:p>
        </p:txBody>
      </p:sp>
      <p:sp>
        <p:nvSpPr>
          <p:cNvPr id="17" name="Text 2"/>
          <p:cNvSpPr txBox="1"/>
          <p:nvPr/>
        </p:nvSpPr>
        <p:spPr>
          <a:xfrm>
            <a:off x="478740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2570787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композитор, автор знаменитых балетов и симфоний, чья музыка символизирует русскую классическую школу и эмоциональную выразительность.
</a:t>
            </a:r>
            <a:endParaRPr lang="en-US" sz="1223" dirty="0"/>
          </a:p>
        </p:txBody>
      </p:sp>
      <p:sp>
        <p:nvSpPr>
          <p:cNvPr id="19" name="Text 4"/>
          <p:cNvSpPr txBox="1"/>
          <p:nvPr/>
        </p:nvSpPr>
        <p:spPr>
          <a:xfrm>
            <a:off x="2570728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
</a:t>
            </a:r>
            <a:endParaRPr lang="en-US" sz="1339" dirty="0"/>
          </a:p>
        </p:txBody>
      </p:sp>
      <p:sp>
        <p:nvSpPr>
          <p:cNvPr id="20" name="Text 5"/>
          <p:cNvSpPr txBox="1"/>
          <p:nvPr/>
        </p:nvSpPr>
        <p:spPr>
          <a:xfrm>
            <a:off x="465976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Барочный мастер гармонии и контрапункта, оказавший огромное влияние на развитие западной музыки своим многоголосным стилем.
</a:t>
            </a:r>
            <a:endParaRPr lang="en-US" sz="1247" dirty="0"/>
          </a:p>
        </p:txBody>
      </p:sp>
      <p:sp>
        <p:nvSpPr>
          <p:cNvPr id="21" name="Text 6"/>
          <p:cNvSpPr txBox="1"/>
          <p:nvPr/>
        </p:nvSpPr>
        <p:spPr>
          <a:xfrm>
            <a:off x="465970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Себастьян Бах
</a:t>
            </a:r>
            <a:endParaRPr lang="en-US" sz="1417" dirty="0"/>
          </a:p>
        </p:txBody>
      </p:sp>
      <p:sp>
        <p:nvSpPr>
          <p:cNvPr id="22" name="Text 7"/>
          <p:cNvSpPr txBox="1"/>
          <p:nvPr/>
        </p:nvSpPr>
        <p:spPr>
          <a:xfrm>
            <a:off x="674871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композитор, создатель знаменитых саундтреков, включая музыку к фильмам «Звёздные войны» и «Гарри Поттер», объединяющий классическое и киноискусство.
</a:t>
            </a:r>
            <a:endParaRPr lang="en-US" sz="1074" dirty="0"/>
          </a:p>
        </p:txBody>
      </p:sp>
      <p:sp>
        <p:nvSpPr>
          <p:cNvPr id="23" name="Text 8"/>
          <p:cNvSpPr txBox="1"/>
          <p:nvPr/>
        </p:nvSpPr>
        <p:spPr>
          <a:xfrm>
            <a:off x="674865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Уильямс
</a:t>
            </a:r>
            <a:endParaRPr lang="en-US" sz="1600" dirty="0"/>
          </a:p>
        </p:txBody>
      </p:sp>
      <p:sp>
        <p:nvSpPr>
          <p:cNvPr id="24" name="Text 9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подростков в музыке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говорят о доминировании легко воспринимаемых и современных жанров среди подростков, с меньшим интересом к классике.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опрос, 2023 год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показывает заметное лидерство поп-музыки, отражающее современные тенденции и вкусы молодого поколения.
</a:t>
            </a:r>
            <a:endParaRPr lang="en-US" sz="1508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кино и мультфильмах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Саундтреки усиливают эмоциональный эффект сцен, подчёркивая изменения настроения и характер героев, усиливая восприятие сюжета.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из фильмов, таких как «Гарри Поттер» и «Король Лев», стали узнаваемыми мелодиями и символами целых поколений.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композиции из мультфильмов часто достигают широкой популярности и долгоживущей известности, выходя за рамки экранных произведений.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киноиндустрия использует музыку для создания атмосферы и запоминающегося образа, активно влияя на культуру и стиль.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75" y="1228163"/>
            <a:ext cx="2000700" cy="15767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3450" y="1228163"/>
            <a:ext cx="2000700" cy="15767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музыкальные традиции мира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0466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песни: голос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песни отражают многовековые традиции и обряды. В них рассказывается о жизни крестьян, природных явлениях и важных событиях. Они часто исполняются в ансамблях с балалайками и гармошками, создавая тёплую атмосферу единства.
</a:t>
            </a:r>
            <a:endParaRPr lang="en-US" sz="959" dirty="0"/>
          </a:p>
        </p:txBody>
      </p:sp>
      <p:sp>
        <p:nvSpPr>
          <p:cNvPr id="13" name="Text 2"/>
          <p:cNvSpPr txBox="1"/>
          <p:nvPr/>
        </p:nvSpPr>
        <p:spPr>
          <a:xfrm>
            <a:off x="259064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Ирландские баллады и танцевальные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Ирландская музыка славится мелодичными балладами и энергичными танцами. Использование волынки и скрипки придаёт композициям живость и ритм, которые сопровождают народные праздники и национальные празднества.
</a:t>
            </a:r>
            <a:endParaRPr lang="en-US" sz="1036" dirty="0"/>
          </a:p>
        </p:txBody>
      </p:sp>
      <p:sp>
        <p:nvSpPr>
          <p:cNvPr id="14" name="Text 3"/>
          <p:cNvSpPr txBox="1"/>
          <p:nvPr/>
        </p:nvSpPr>
        <p:spPr>
          <a:xfrm>
            <a:off x="469161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Бразильская самба — ритмы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Самба берёт корни в африканских музыкальных традициях и стала символом бразильской культуры. Этот жанр наполнен живыми ударными инструментами и энергичными движениями, объединяя людей во время карнавалов и уличных праздников.
</a:t>
            </a:r>
            <a:endParaRPr lang="en-US" sz="983" dirty="0"/>
          </a:p>
        </p:txBody>
      </p:sp>
      <p:sp>
        <p:nvSpPr>
          <p:cNvPr id="15" name="Text 4"/>
          <p:cNvSpPr txBox="1"/>
          <p:nvPr/>
        </p:nvSpPr>
        <p:spPr>
          <a:xfrm>
            <a:off x="677759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опера: сочетание звука и драмы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опера объединяет вокальное мастерство, оркестровое сопровождение и театральные костюмы. Каждая постановка сочетает музыку, движение и длинные традиции, отражая глубокие культурные и исторические слои Китая.
</a:t>
            </a:r>
            <a:endParaRPr lang="en-US" sz="1044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образование для детей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музыки развивает слух, укрепляет память и способствует развитию творческого мышления у детей в школьном возрасте.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школы и кружки предоставляют возможности для обучения игре на инструментах, пению и коллективному исполнению в хорах и ансамблях.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дети, занимающиеся музыкой, чаще достигают успехов в учёбе и обладают лучшими коммуникативными навыками.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2018
</a:t>
            </a:r>
            <a:pPr algn="ctr" indent="0" marL="0">
              <a:lnSpc>
                <a:spcPct val="100000"/>
              </a:lnSpc>
              <a:buNone/>
            </a:pPr>
            <a:r>
              <a:rPr lang="en-US" sz="20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исследования подтвердили, что прослушивание любимых мелодий способствует выработке гормона удовольствия — дофамина.
</a:t>
            </a:r>
            <a:pPr algn="ctr" indent="0" marL="0">
              <a:lnSpc>
                <a:spcPct val="100000"/>
              </a:lnSpc>
              <a:buNone/>
            </a:pPr>
            <a:r>
              <a:rPr lang="en-US" sz="20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исследование университета Калифорнии, 2018
</a:t>
            </a:r>
            <a:endParaRPr lang="en-US" sz="2995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снизить уровень стресса, улучшить эмоциональное состояние и даже поддержать терапии при заболеваниях памяти.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2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7475" y="1227938"/>
            <a:ext cx="1991400" cy="15771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0450" y="1227780"/>
            <a:ext cx="1986900" cy="157749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музыкальные фестивали и концерты
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478800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Ежегодный музыкальный конкурс, собравший миллионы зрителей со всего мира. Участники представляют разные страны, демонстрируя множество музыкальных стилей и культурных особенностей.
</a:t>
            </a:r>
            <a:endParaRPr lang="en-US" sz="1055" dirty="0"/>
          </a:p>
        </p:txBody>
      </p:sp>
      <p:sp>
        <p:nvSpPr>
          <p:cNvPr id="17" name="Text 2"/>
          <p:cNvSpPr txBox="1"/>
          <p:nvPr/>
        </p:nvSpPr>
        <p:spPr>
          <a:xfrm>
            <a:off x="478740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«Евровидение» — сцена международного творчества
</a:t>
            </a:r>
            <a:endParaRPr lang="en-US" sz="1123" dirty="0"/>
          </a:p>
        </p:txBody>
      </p:sp>
      <p:sp>
        <p:nvSpPr>
          <p:cNvPr id="18" name="Text 3"/>
          <p:cNvSpPr txBox="1"/>
          <p:nvPr/>
        </p:nvSpPr>
        <p:spPr>
          <a:xfrm>
            <a:off x="2570787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по количеству посетителей и звёзд мирового масштаба. Фестиваль известен своей энергией, живыми выступлениями и разнообразием музыкальных направлений.
</a:t>
            </a:r>
            <a:endParaRPr lang="en-US" sz="1071" dirty="0"/>
          </a:p>
        </p:txBody>
      </p:sp>
      <p:sp>
        <p:nvSpPr>
          <p:cNvPr id="19" name="Text 4"/>
          <p:cNvSpPr txBox="1"/>
          <p:nvPr/>
        </p:nvSpPr>
        <p:spPr>
          <a:xfrm>
            <a:off x="2570728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Rock in Rio — грандиозный бразильский фестиваль
</a:t>
            </a:r>
            <a:endParaRPr lang="en-US" sz="1173" dirty="0"/>
          </a:p>
        </p:txBody>
      </p:sp>
      <p:sp>
        <p:nvSpPr>
          <p:cNvPr id="20" name="Text 5"/>
          <p:cNvSpPr txBox="1"/>
          <p:nvPr/>
        </p:nvSpPr>
        <p:spPr>
          <a:xfrm>
            <a:off x="465976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Знаковое мероприятие, где выступают ведущие артисты мира. Coachella славится инновационными постановками и объединением различных жанров на одной сцене.
</a:t>
            </a:r>
            <a:endParaRPr lang="en-US" sz="1185" dirty="0"/>
          </a:p>
        </p:txBody>
      </p:sp>
      <p:sp>
        <p:nvSpPr>
          <p:cNvPr id="21" name="Text 6"/>
          <p:cNvSpPr txBox="1"/>
          <p:nvPr/>
        </p:nvSpPr>
        <p:spPr>
          <a:xfrm>
            <a:off x="465970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Coachella — международный фестиваль Калифорнии
</a:t>
            </a:r>
            <a:endParaRPr lang="en-US" sz="1094" dirty="0"/>
          </a:p>
        </p:txBody>
      </p:sp>
      <p:sp>
        <p:nvSpPr>
          <p:cNvPr id="22" name="Text 7"/>
          <p:cNvSpPr txBox="1"/>
          <p:nvPr/>
        </p:nvSpPr>
        <p:spPr>
          <a:xfrm>
            <a:off x="674871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«Новая волна» открывает молодых исполнителей, а фестиваль Чайковского представляет классическую музыку, объединяя талант и традиции отечественного и мирового искусства.
</a:t>
            </a:r>
            <a:endParaRPr lang="en-US" sz="1141" dirty="0"/>
          </a:p>
        </p:txBody>
      </p:sp>
      <p:sp>
        <p:nvSpPr>
          <p:cNvPr id="23" name="Text 8"/>
          <p:cNvSpPr txBox="1"/>
          <p:nvPr/>
        </p:nvSpPr>
        <p:spPr>
          <a:xfrm>
            <a:off x="674865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фестивали — «Новая волна» и фестиваль имени Чайковского
</a:t>
            </a:r>
            <a:endParaRPr lang="en-US" sz="866" dirty="0"/>
          </a:p>
        </p:txBody>
      </p:sp>
      <p:sp>
        <p:nvSpPr>
          <p:cNvPr id="24" name="Text 9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музыкальные технологии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и синтезаторы позволяют создавать сложные композиции и экспериментировать со звуком, расширяя творческие возможности музыкантов.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и потоковые сервисы, такие как Spotify и Apple Music, обеспечивают мгновенный доступ к миллионам треков в любом месте и в любое время.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обработка помогает микшировать, изменять темп и накладывать эффекты, создавая уникальные музыкальные произведения.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способствуют быстрым открытиям новых артистов и жанров, увеличивая глобальную аудиторию и обмен музыкальными идеями.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создания песни: этапы создания и исполнения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музыкального процесса от зарождения идеи до выступления
</a:t>
            </a:r>
            <a:endParaRPr lang="en-US" sz="176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субкультура объединяет молодых людей через общие музыкальные предпочтения и уникальный стиль одежды, выражая коллективную идентичность.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Танцы, сленг и традиции общения формируют неповторимую атмосферу каждой субкультуры, сопровождающуюся визуальными символами, такими как граффити и фирменные знаки.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цифровые платформы играют ключевую роль в распространении музыкального контента и поддержании связей внутри субкультур.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субкультуры и их особенности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рекорды и факты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всех — песня «Yesterday»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группы The Beatles считается самой исполняемой композицией XX века, вдохновляющей музыкантов по всему миру уже десятилетия и занимая лидирующие позиции в чартах.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BTS и рекорд YouTube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Южнокорейская группа BTS установила мировой рекорд по скорости достижения миллиона просмотров на YouTube, демонстрируя глобальную популярность и современный тренд K-pop.
</a:t>
            </a:r>
            <a:endParaRPr lang="en-US" sz="1431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Элтон Джон и самый продаваемый сингл
</a:t>
            </a:r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«Candle in the Wind» стала самым продаваемым синглом в истории с миллионами копий. Эта композиция трогает сердца слушателей разных поколений.
</a:t>
            </a:r>
            <a:endParaRPr lang="en-US" sz="1406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будущего: тренды и перспективы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развивается, создавая виртуальных исполнителей и автоматически генерируя новые музыкальные произведения с помощью алгоритмов.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VR-концертов и платформ с дополненной реальностью предлагает инновативные способы взаимодействия слушателей с музыкой.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Ожидается дальнейшее усиление персонализации музыкальных предпочтений и рост интерактивных форматов, совмещающих музыку и технологии.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— спутник подростков в жизни и развитии
</a:t>
            </a:r>
            <a:pPr algn="l" indent="0" marL="0">
              <a:lnSpc>
                <a:spcPct val="100000"/>
              </a:lnSpc>
              <a:buNone/>
            </a:pPr>
            <a:r>
              <a:rPr lang="en-US" sz="30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подросткам формировать личность, преодолевать трудности и развивать творческие способности. Она вдохновляет, объединяет и сопровождает в период взросления и обучения.
</a:t>
            </a:r>
            <a:endParaRPr lang="en-US" sz="310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2026-05-07T16:37:48Z</dcterms:created>
  <dcterms:modified xsi:type="dcterms:W3CDTF">2026-05-07T16:37:48Z</dcterms:modified>
</cp:coreProperties>
</file>