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break и bring: базовые значения и школьные примеры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и bring: частицы меняют смысл сильнее, чем кажется.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verbs: как понять смысл конструкции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 — это глагол с частицей, и вместе они часто означают не то, что каждое слово по отдельности. Такие формы помогают понимать живой английский в учебных текстах, диалогах, песнях и коротких ответах на уроке.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Break: основные значения и самые частые фразовые глаголы
</a:t>
            </a:r>
            <a:endParaRPr lang="en-US" sz="2146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 может означать расставание людей, распад группы или окончание урока, занятия, встречи. Важно помнить, что речь идет о завершении чего-то общего, а не о буквальном разломе предмета.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away означает вырываться, освобождаться или отделяться. Это значение встречается реже, но оно хорошо показывает, как одна и та же основа break получает новый смысл благодаря частице.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away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 чаще всего связано с поломкой техники, эмоциональным срывом или разложением сложной идеи на понятные части. Это одно из самых полезных сочетаний для школьного английского и бытовых ситуаций.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in обычно передает внезапное вторжение или вмешательство, а break out — внезапное начало события, например пожара, ссоры или эпидемии. Частица определяет направление действия и его характер.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in / break out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фразовых сочетаний break обычно значит «ломать», «разбивать» или «нарушать». В фразовых глаголах этот смысл меняется, и значение нужно искать не по одному слову, а по всей конструкции.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down: поломка, эмоциональный срыв и разбор на части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 часто описывает машину, велосипед, компьютер или другой механизм, который перестал работать. В школьных примерах это самый наглядный смысл, потому что он легко связывается с повседневной жизнью.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Поломка техники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break down помогает делить сложную задачу на маленькие шаги. Учитель может break a task down into steps, чтобы материал стал проще и понятнее для класса.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объяснение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человеке break down означает «не выдержать» или «сорваться». Обычно это связано со слезами, усталостью или сильным стрессом, поэтому выражение относится к состоянию, а не к физической поломке.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Break: самые полезные значения для школьных тем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значения встречаются чаще всего в учебных примерах и коротких текстах.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break down и break up: именно они чаще всего нужны для уроков и бытовых ситуаций.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школьным примерам и частотным значениям из учебного материала, 2026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Break: формы, значения и короткие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самые удобные для запоминания сочетания и их формы в прошедшем времени.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важно помнить форму broke в Past Simple и broken как Past Participle.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phrasal verbs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up: расставание, распад и завершение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 описывает расставание пары или прекращение отношений. В таком контексте выражение передает конец связи между людьми, а не простую остановку действия.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людях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команда, класс или группа распадаются, тоже используется break up. Смысл здесь связан с тем, что единое целое перестает существовать как одна общность.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группе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 часто говорят о конце урока, собрания или школьного дня. Такое употребление особенно полезно для учеников, потому что встречается в расписании и разговоре на уроке.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занятии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значение с break по частице и контексту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строится на ситуации, а не на переводе каждого слова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Bring: базовое значение и переносные оттенки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в основном означает «приносить», «приводить» или «брать с собой». В фразовых глаголах это движение часто превращается в идею результата, возвращения или добавления нового элемента.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up помогает говорить о воспитании ребенка или о начале новой темы в разговоре. Оба значения очень частотны в школьных текстах, поэтому их стоит запомнить в первую очередь.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up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616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back связано с возвращением предмета, человека или воспоминаний. Это выражение особенно удобно, когда речь идет о чем-то, что снова появляется в настоящем благодаря прошлому.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0616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back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out означает выпускать, проявлять или подчеркивать. Так можно сказать о новой книге, цвете, качестве или черте характера, которая становится заметнее после действия или сравнения.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out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in часто связано с введением нового правила, идеи или предмета, а bring about — с причиной и результатом. Эти формы показывают, что bring может не только перемещать, но и вызывать изменения.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in / bring about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up: воспитание, тема для разговора и нейтральный медицинский смысл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up может означать «воспитывать». В таком случае речь идет о семье и взрослении ребенка, поэтому выражение часто встречается в биографиях, рассказах о детстве и описаниях семейной 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Воспитывать ребенка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нейтральной медицинской речи bring up может означать «вызвать рвоту». Это значение нужно знать, но в 7 классе оно встречается реже, чем два первых, и обычно не является основным.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контекст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разговора bring up значит «поднять вопрос» или «затронуть тему». Это одно из самых полезных значений для урока, потому что его легко встретить в обсуждениях и заданиях на диалог.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тему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Bring: самые частые фразовые глаголы и их роли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выражение встречается в учебных диалогах, тем быстрее оно становится узнаваемым в чтении и устных ответах.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bring up, bring back и bring out: именно они чаще всего помогают понять школьный текст без дословного перевода.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презентации; условная шкала полезности для школьного уровня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742" y="1931425"/>
            <a:ext cx="3660215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Bring: формы, значения и короткие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сочетания с bring, их значение и форму brought в прошедшем времени и причастии.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сочетания строятся по одной базовой модели, но частица меняет смысл сильнее, чем сам глагол.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back и bring out: память, результат и новый смысл
</a:t>
            </a:r>
            <a:endParaRPr lang="en-US" sz="2336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back используется, когда что-то возвращается в прежнее место или когда предмет, звук или запах вызывает воспоминания о прошлом. Смысл легко понять по контексту.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прошлому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out помогает говорить о том, что становится заметным, выпускается или подчеркивается. Это значение часто связано с цветом, качеством, книгами и новыми товарами.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 проявление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хорошо запоминаются через конкретные ситуации: запах лета, новая вещь, книга или песня. Такой способ делает перевод точнее и быстрее.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запоминания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между break и bring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чаще связано с поломкой, прекращением, разрушением или резким изменением. В таких случаях смысл обычно указывает на потерю целостности или внезапный сбой.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 — про изменение состояния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легче сделать не по отдельному слову, а по всей ситуации. Важно определить, о поломке идет речь, о памяти, о завершении или о возврате.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контекст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ученики особенно часто путают break down и bring back, а также break up и bring up. Похожие формы звучат похоже, но смысл у них разный.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пары-«ловушки»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чаще передает идею принесения, возвращения, появления результата или добавления нового элемента. Здесь важно, что что-то оказывается ближе, заметнее или полезнее.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 — про движение и 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определить значение фразового глагола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выбрать нужный смысл в предложении с break или bring.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825570"/>
            <a:ext cx="659700" cy="5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481" y="552075"/>
            <a:ext cx="565162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 7 класса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переводят каждое слово отдельно и из-за этого путают break down с break something down, а bring back — с обычным back. Смысл нужно искать в целой конструкции.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выбрать broke вместо broken или поставить bring там, где нужна форма brought. Для фразовых глаголов важно следить за временем и ролью формы.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 местом частицы в предложении. Если есть объект, частица может стоять после него, и это меняет привычный для русского языка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запоминается на уроке английского языка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фразовый глагол к знакомой школьной ситуации, тем легче ученику вспомнить и смысл, и форму.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прочное запоминание дает мини-ситуация: она связывает значение, пример и контекст в одну понятную историю.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презентации; условная шкала запоминания
</a:t>
            </a:r>
            <a:endParaRPr lang="en-US" sz="10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Мини-ситуации из школьной жизни для break и bring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 легко связать с телефоном, велосипедом или компьютером, которые внезапно перестали работать по дороге в школу или прямо перед уроком.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Поломка по дороге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back удобно связать с песней, запахом или фотографией, которые возвращают воспоминания о поездке, празднике или лете и делают значение очень наглядным.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событии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up подходит, когда ученик поднимает вопрос для обсуждения, например просит объяснить правило или предлагает рассмотреть новую тему на уроке.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 уроке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 помогает вспомнить конец урока, собрания или распад команды, когда общая работа или группа больше не существует в прежнем виде.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общего 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074" y="1931425"/>
            <a:ext cx="2898151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фразовый глагол, перевод и подсказка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выражение, перевод, пример и смысловую подсказку перед ответом в тетради или устно.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смыслу часто важнее дословного перевода: частица задает направление значения и помогает выбрать верную форму.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частица и контекст определяют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break и bring именно частица и контекст раскрывают смысл. Если тренироваться на коротких примерах из школьной жизни, фразовые глаголы запоминаются точнее и используются увереннее.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2026-05-30T20:09:13Z</dcterms:created>
  <dcterms:modified xsi:type="dcterms:W3CDTF">2026-05-30T20:09:13Z</dcterms:modified>
</cp:coreProperties>
</file>