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Всевеликое Войско Донское и его ключевые аспекты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казачье военное формирование Южной России с XVI до начала XX 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предпосылки образования Донского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XVI века Нижний и Верхний Дон стали прибежищем свободолюбивых беглых крестьян и вольных людей, что привело к формированию казачества для защиты границ и освоения новых земель России.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становления донских казаков
</a:t>
            </a:r>
            <a:endParaRPr lang="en-US" sz="4458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1549 год - первые упоминания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свидетельства фиксируют существование донских казаков как сообщества, обладающего значительной автономией и военной специализацией.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- становление института Казачьего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основные управленческие структуры, усиливается военная организация и укрепляется казачья идентичность.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века - союз с Москвой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становятся важными союзниками Московского государства в обороне южных рубежей от набегов кочевников.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Организационная структура Донского Войска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Высшей властью обладал Атаман, избираемый на общем круге казаков, объединяя военное руководство и административные функции.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коллективной ответственности и самоуправления поддерживала стабильность и единство казачьего общества в сложных условиях пограничья.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Старейшин и войсковые старшины контролировали внутреннюю жизнь станиц, обеспечивая порядок и выполнение воинских обязанностей.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и заслуги донских казаков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Ливонской войне подтвердило значимость казаков в защите западных границ России.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предводительством Ермака казаки сыграли ключевую роль в присоединении Сибири к России.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участвовали в Русско-турецких войнах и Азовских походах, демонстрируя мастерство кавалерийских действий.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боевой дух и мобильность обеспечивали статус Донского войска основой обороны южных рубежей до XIX века.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Войсковая территория включала тысячи станиц, объединённых в округа, с двумя ключевыми городами — Черкасск и Новочеркасск.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
</a:t>
            </a:r>
            <a:pPr algn="ctr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Новочеркасск стал главным административным центром Вместо Черкасска, сыграв важную роль в развитии Войска.
</a:t>
            </a:r>
            <a:endParaRPr lang="en-US" sz="8745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энциклопедия казачества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XVIII века численность казаков стабильно росла, достигнув пика к концу XIX века.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обусловлен успешным освоением территорий и высокой мобилизационной способностью казачьих общин.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донских казаков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казачьих войск, 19 век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база и хозяйственная деятельность Донского Войска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скотоводство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экономики строилась на выращивании зерновых культур и разводе скота, что обеспечивало продовольственную независимость войска.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торговля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мясо были экспортными товарами; торговля по Дону и Волге способствовала экономическому росту региона.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 ярмарки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ремесел и проведение ярмарок усиливали местную экономику и взаимодействие с другими регионами России.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Войсковые уставы и нормы внутренней жизни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Уставы чётко определяли права, обязанности и дисциплину казаков, обеспечивая порядок и согласованность действий.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исполнением правил возлагался на выборных представителей и старшин, что поддерживало законность внутри войска.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коллективных решений и дисциплина способствовали единству и эффективности казачьего военного сообщества.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казаков повлиял на развитие военной науки России, особенно в кавалерийском деле и разведывательных операциях.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учения перерастали в традиционные спортивные и игровые состязания, укрепляя сплочённость и дух войска.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патрулирование и охрана рубежей включали практические отработки взаимодействия подразделений и скорого реагирования.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военные сборы способствовали совершенствованию навыков владения оружием и тактики действий в различных условиях.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Военно-прикладная деятельность и учения донских казаков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Потомственные казаки составляли основу общества, обладая землёй и служебными обязанностями, что обеспечивало устойчивость и передачу традиций от поколения к поколению.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донских казаков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Безземельные и бедные казаки нередко выполняли вспомогательные функции в войске, сочетая службу с мелким ремеслом и сельским трудом, поддерживая экономическую основу сообщества.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слои включали старейшин, атаманов и духовенство, которые управляли обществом, устанавливали правила и обеспечивали духовное сопровождение казачьей жизни.
</a:t>
            </a:r>
            <a:endParaRPr lang="en-US" sz="27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 образом святого Георгия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Георгий Победоносец был покровителем Донского войска и отражался в гербе, символизируя защиту и воинскую доблесть. Этот образ укреплял духовную связь казаков с православной верой.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знамен и военная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Знамёна донских казаков сочетали синие, красные и золотые цвета, подчеркивая боевой дух. Яркая форма с вышивкой и специфическими знаками отличала их от других военных формирований.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казачьи атрибуты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шапки, куртки и медали служили не только для защиты и украшения, но и являлись символами принадлежности к войску, передавая социальный статус и заслуги каждого казака.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отличительные атрибуты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обычаи и праздники донского казачества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традиции и фольклор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культура сохранялась через передачу устных сказаний, песен и обрядов, что помогало формировать общую идентичность и воспитывать уважение к истории и наследию.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семейные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праздники, такие как Покров Пресвятой Богородицы, сопровождались воинскими ритуалами и народными танцами, укрепляя сплоченность и уважение к традициям в казачьих семьях.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донских казаков в литературе и искусстве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в «Тихом Доне» создал глубокий художественный образ казачества, передающий внутренний мир и судьбу народа на фоне исторических событий.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в романе «Казаки» проник в характер казачьей жизни, раскрывая их нравственные устои и образ жизни как часть русской культурной традиции.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Репин в своей знаменитой картине «Запорожцы пишут письмо турецкому султану» запечатлел казацкий дух веселья и юмора, демонстрируя уникальные черты их менталитета.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изобразительном искусстве и музыке донские мотивы служили важным источником вдохновения, подчеркивая богатство и многообразие казачьей культуры.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стабильность и развитие южных регионов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играло ключевую роль в поддержании порядка и безопасности на южных рубежах Российской империи, предотвращая набеги и поддерживая власть центра.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выступали посредниками между государством и местными элитами, обеспечивая взаимодействие и интеграцию юга России в общегосударственные процессы.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вносили значительный вклад в сельское хозяйство региона, улучшая земледелие и животноводство, что способствовало экономическому развитию и продовольственной безопасности.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донских казаков в революции и гражданской войне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 получает автономию, создаётся Войсковое правительство, что было шагом к самостоятельности и укреплению казачьих позиций.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поддерживают Белое движение, выступая против большевистской власти, стремясь сохранить традиционный уклад жизни и войсковую идентичность.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Действуют собственные казачьи республики и вооружённые формирования, участвующие в гражданской войне на стороне антибольшевиков.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Белых представители казачества подвергаются репрессиям и длительной борьбе за выживание, теряя политическое влияние и монополию на самоуправление.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1920-х годов тысячи казаков были репрессированы, депортированы и лишены имущества, что привело к разрушению традиционной казачьей общины и прекращению её исторической роли.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 тысяч
</a:t>
            </a:r>
            <a:pPr algn="ctr" indent="0" marL="0">
              <a:lnSpc>
                <a:spcPct val="100000"/>
              </a:lnSpc>
              <a:buNone/>
            </a:pPr>
            <a:r>
              <a:rPr lang="en-US" sz="1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подверглись репрессиям и высылке в результате советской политики 'расказачивания'.
</a:t>
            </a:r>
            <a:endParaRPr lang="en-US" sz="8692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советской эпохи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32197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52234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7257815"/>
            <a:ext cx="632400" cy="505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возрождение донского казачества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активно возрождают культурные обычаи, проводят фестивали и обучающие программы, сохраняя историческую памятность и укрепляя казачью идентичность.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активность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общества участвуют в патриотических акциях, волонтёрских проектах и поддержке местных сообществ, формируя позитивный имидж и социальную значимость.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молодёжь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учебные курсы и воспитательные программы для молодёжи, направленные на формирование патриотизма и уважения к истории донского казачества.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Войска Донского и его значение сегодня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казачьих традиций способствует укреплению культурной самобытности и сохранению уникального слоя народного творчества на Юге России.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программы и памятные мероприятия поддерживают историческую память о героях и важнейших событиях казачества.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казаков активно участвуют в общественной жизни региона, укрепляя патриотизм и социальную сплочённость через культурные и гражданские инициативы.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Всевеликого Войска Донского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Всевеликое Войско Донское представляет уникальное сочетание военной мощи, самоуправления и культурного наследия, продолжающее влиять на современную историю и духовное развитие южных регионов России.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2026-05-11T07:04:17Z</dcterms:created>
  <dcterms:modified xsi:type="dcterms:W3CDTF">2026-05-11T07:04:17Z</dcterms:modified>
</cp:coreProperties>
</file>