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взрослого организма: непрерывный процесс изменений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 — это не завершение развития, а новый этап жизни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этап: стабильность и развитие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созревания организм достигает функциональной зрелости: внутренние показатели становятся устойчивее, сохраняются работоспособность и способность к воспроизводству. Но на клеточном уровне обновление продолжается, а образ жизни заметно влияет на здоровье и адаптацию к нагрузкам.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обновление как основа жизни взрослого организма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замена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организме клетки непрерывно делятся, синтезируют белки и заменяют старые элементы новыми. Это поддерживает работу тканей и помогает сохранять функции органов в повседневной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эпителий кишечника, кровь и слизистые оболочки обновляются особенно быстро. Нервная ткань и некоторые мышечные клетки восстанавливаются медленнее, поэтому их состояние сильнее зависит от условий.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органов определяется соотношением между повреждением и восстановлением. Если организм получает достаточно питательных веществ и времени на регенерацию, ткани стареют медленнее и работают надежнее.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нарушения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Травмы, болезни и дефицит белков, витаминов или минералов нарушают обновление клеток. В таких условиях восстановление замедляется, а ткани становятся уязвимее к преждевременному износу.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во взрослом возрасте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остается живой тканью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роста костная ткань не прекращает обновляться: старые участки разрушаются, а новые формируются постоянно. Это помогает поддерживать прочность скелета и приспосабливаться к нагрузкам.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костной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костная масса обычно формируется к 20–30 годам. Далее ее сохранение зависит от питания, двигательной активности и гормонального фона, поэтому профилактика особенно важна в зрелом возрасте.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сохраняют пластичность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во взрослом возрасте остается способной увеличивать силу и выносливость. Регулярная тренировка поддерживает тонус мышц, улучшает координацию движений и повышает общую работоспособность.
</a:t>
            </a:r>
            <a:endParaRPr lang="en-US" sz="102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ускоряет ослабление мышц и ухудшает состояние суставов. Напротив, умеренная физическая активность помогает сохранять подвижность, осанку и устойчивость к бытовым нагрузкам.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обмена веществ с возрастом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обмена также влияют мышечная масса, сон, питание, гормональный фон и регулярная физическая активность.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максимальной стабильности обмен постепенно снижается, но образ жизни способен заметно замедлить этот процесс.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поведение взрослого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 взрослом возрасте мозг остается способным к обучению и перестройке связей. Это позволяет осваивать новые навыки, менять привычки и приспосабливаться к меняющимся условиям жизни.
</a:t>
            </a:r>
            <a:endParaRPr lang="en-US" sz="1363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участвует в планировании, выборе действий и контроле поведения. Именно поэтому взрослый человек способен оценивать последствия поступков и сознательно регулировать собственную деятельность.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реакции, внимание и кратковременная память заметно зависят от сна и умственного напряжения. Регулярная перегрузка снижает концентрацию и делает ошибки более вероятными.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недосыпа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хроническом недосыпе мозг работает менее эффективно: ухудшается запоминание, возрастает раздражительность и быстрее наступает утомление. Качественный отдых необходим для устойчивой умственной деятельности.
</a:t>
            </a:r>
            <a:endParaRPr lang="en-US" sz="13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нагрузка превращается в адаптацию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реакции организма на физическую или психическую нагрузку.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в период зрелости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взрослого человека постоянно перекачивает кровь, доставляя тканям кислород и питательные вещества. От его работы напрямую зависят выносливость, питание органов и общее самочувствие.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Эластичность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двигательная активность помогает сохранять эластичность сосудов и улучшает кровообращение. При малоподвижном образе жизни сосудистая система быстрее теряет свои защитные свойства.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зрелом возрасте возрастает вероятность повышения артериального давления, атеросклероза и снижения физической выносливости. Эти изменения развиваются постепенно и долго могут оставаться незаметными.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движение и контроль стресса помогают поддерживать нормальный кровоток. Чем раньше человек формирует такие привычки, тем устойчивее работает сердечно-сосудистая система.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здоровье взрослого организма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факторы одинаково управляемы, но именно повседневные привычки чаще всего определяют долгосрочное состояние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резерв профилактики связан с образом жизни: его можно менять быстрее, чем наследственные особенности.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52318"/>
            <a:ext cx="4873500" cy="13617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основных систем органов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изменения во взрослом организме идут постепенно и затрагивают системы неравномерно.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не равны для всех систем: одни ткани стареют быстрее, другие дольше сохраняют высокую функциональность.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регуляция во взрослом организме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точно настраивают обмен веществ: помогают клеткам получать энергию, поддерживают уровень глюкозы и распределение питательных веществ. Благодаря этому организм сохраняет работоспособность и лучше приспосабливается к меняющимся условиям.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Водно-солевой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задержку и выведение воды, а также соотношение солей в тканях. Это важно для давления, работы сердца, мышц и нормального самочувствия при физической нагрузке.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стресса помогают быстро мобилизовать ресурсы, но их длительное избыток истощает организм. Тогда ухудшаются сон, настроение, концентрация внимания и общий уровень выносливости.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тканей к гормонам со временем меняется, поэтому особенно заметны сдвиги в действии инсулина и половых гормонов. Это отражается на массе тела, самочувствии и способности к восстановлению.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защиты и восстановления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Попадание угрозы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встречается с инфекцией или получает повреждение тканей. Иммунные клетки распознают опасность и запускают защитную реакцию, чтобы ограничить распространение возбудителя и начать восстановление.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Восстановление и устойчивость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постепенно возвращаются к нормальной работе, а организм формирует более эффективный ответ на повторные воздействия. При стрессе, хронических болезнях и недосыпе этот этап замедляется.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Активная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работа иммунной системы, повышается приток клеток к очагу повреждения, начинается заживление. Полноценное питание, сон и умеренная активность ускоряют этот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печень и почки сохраняют внутреннее равновесие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Печень: тихий фильтр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минуту печень участвует в обработке веществ, поступающих с пищей и кровью. Она обезвреживает токсичные соединения, поддерживает обмен белков, жиров и углеводов, а также помогает создавать важные компоненты крови. Именно поэтому ее работа особенно заметна при перегрузках и неправильном питании.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точная настройка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непрерывно очищают кровь от продуктов обмена и регулируют количество воды и солей в организме. Если человек мало пьет, бесконтрольно принимает лекарства или часто употребляет алкоголь, нагрузка на них возрастает. Тогда нарушается баланс внутренней среды и ухудшается самочувствие.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работоспособности и восстановления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режим сна и питания, тем меньше выражена усталость после нагрузки и тем быстрее возвращается работоспособность.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постепенное замедление восстановления с возрастом; регулярный отдых и умеренная активность помогают удерживать более высокий уровень работоспособности.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темы; шкала условная, без статистических измерений.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привычек к нарушениям здоровья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последовательное развитие изменений при длительном воздействии неблагоприятного образа жизни.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возрастных изменений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повседневные действия помогают сохранить работу основных систем организма и снизить риск возрастных нарушений.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действует одновременно на несколько систем, поэтому регулярные привычки эффективнее разовых мер после появления нарушений.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функция во взрослом возрасте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возрасте репродуктивная система работает наиболее полноценно: организм способен к продолжению рода, а процессы в половых железах и органах поддерживаются сложной гормональной регуляцией.
</a:t>
            </a:r>
            <a:endParaRPr lang="en-US" sz="122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репродуктивное здоровье влияют хронические заболевания, стресс, питание и режим жизни. Нарушения в этих областях могут отражаться на гормональном фоне, самочувствии и общем качестве жизни.
</a:t>
            </a:r>
            <a:endParaRPr lang="en-US" sz="1257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репродуктивного здоровья требует гигиены, регулярных медицинских осмотров и внимательного отношения к изменениям в организме. Это помогает вовремя заметить нарушения и предотвратить осложнения.
</a:t>
            </a:r>
            <a:endParaRPr lang="en-US" sz="1249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общего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функция не существует отдельно от других систем: она зависит от состояния нервной, эндокринной и сердечно-сосудистой систем, поэтому забота о здоровье должна быть комплексной.
</a:t>
            </a:r>
            <a:endParaRPr lang="en-US" sz="12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 профессии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и загрязненный воздух повышают утомление, мешают восстановлению и могут незаметно усиливать нагрузку на дыхательную и сердечно-сосудистую системы при длительном воздействии.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Сидячая или тяжелая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ухудшает кровообращение, а чрезмерная физическая нагрузка перегружает мышцы и суставы. В обоих случаях важны перерывы, смена позы и разумное распределение усилий.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работа, слабое освещение и отсутствие четкого режима сбивают биологические ритмы. Из-за этого чаще возникают сонливость, снижение концентрации и ощущение постоянной усталости.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Эргономика рабочего места, прогулки, свежий воздух и безопасная среда помогают уменьшить вредное воздействие. Особенно заметен эффект, если человек достаточно спит и регулярно двигается.
</a:t>
            </a:r>
            <a:endParaRPr lang="en-US" sz="13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здоровье каждый день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мозг и кости в одной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регулярно двигается, полноценно спит и ест разнообразно, выигрывают сразу несколько органов. Сердце легче перекачивает кровь, мозг лучше концентрируется, а кости и мышцы сохраняют прочность и тонус. Здоровье становится результатом согласованной работы всего организма.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легкие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вредных привычек и внимание к сигналам тела помогают беречь внутренние органы, которые не всегда заметны, но работают непрерывно. Печень обезвреживает вещества, легкие обеспечивают дыхание, а разумный режим снижает риск перегрузок и скрытых нарушений.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 заканчивается во взрослом возрасте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организм продолжает изменяться, приспосабливаться и восстанавливаться, а темп этих процессов во многом зависит от образа жизни. Осознанные ежедневные решения помогают сохранить здоровье и замедлить возрастные изменения.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2026-06-01T14:54:25Z</dcterms:created>
  <dcterms:modified xsi:type="dcterms:W3CDTF">2026-06-01T14:54:25Z</dcterms:modified>
</cp:coreProperties>
</file>