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Тригонометрия: наука об измерении треугольников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углы помогают измерять стороны и решать задачи.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тригонометрия нужна в 9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помогает находить высоты, расстояния и наклоны там, где линейка бессильна. В 9 классе она связывает прямоугольный треугольник, теорему Пифагора, стандартные углы и координаты, закладывая основу для алгебры, физики и черчения.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тригонометрия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рассматривает, как углы в треугольнике связаны с длинами его сторон. Благодаря этому можно переходить от геометрического рисунка к точным вычислениям и получать ответ без прямого измерения.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курсе основное внимание уделяют прямоугольному треугольнику. В нём легко выделить катеты и гипотенузу, а затем записать отношения, из которых строятся тригонометрические функции.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не описывают длину одной стороны отдельно. Они показывают, как одна сторона относится к другой, поэтому особенно полезны в задачах на нахождение неизвестных элементов.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позволяет решать задачи на измерение более надёжно, чем приблизительная оценка на глаз. Именно поэтому тригонометрия стала важной частью школьной геометрии и практических расчётов.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как основная модель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фигуре один угол всегда равен 90°, а два других остаются острыми. Именно наличие прямого угла делает треугольник удобным для введения тригонометрических отношений.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 называется гипотенузой и всегда самая длинная. Две другие стороны — катеты; они образуют прямой угол и служат основой для формул.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угла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 чертеже отмечают один острый угол, например α. От него зависят названия катетов: один становится противолежащим, другой — прилежащим, и это важно для правильной формулы.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тригонометрические функции в прямоугольном треугольнике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отношения сторон соответствуют sin α, cos α и tan α.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описывают не сами стороны, а их соотношения; поэтому они позволяют находить неизвестные элементы треугольника.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функций при увеличении угла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угла меняется не только численное значение функции, но и сама форма отношения между сторонами треугольника.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растёт, косинус убывает, а тангенс увеличивается особенно резко; это помогает связывать угол с крутизной и наклоном.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значения для 0°, 30°, 45°, 60° и 90°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значений обычно запоминают для быстрых вычислений: они встречаются в типовых задачах и позволяют проверять ответ без таблиц и долгих преобразований.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значений часто достаточно для большинства школьных задач.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неизвестную сторону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прямоугольный треугольник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окружности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имеет радиус 1 и центр в начале координат. Если провести луч под углом α, он пересечёт окружность в одной точке, и именно её положение станет главным объектом изучения.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как ответы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точки абсцисса равна cos α, а ордината — sin α. Так тригонометрия переходит от геометрического рисунка к координатной плоскости и помогает описывать положение точки точно и наглядно.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координаты точек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и радианы в школьной математике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делит полный круг на 360 частей, поэтому она привычна в школьных задачах. Радианная мера связана с длиной дуги и становится удобной в более продвинутых формулах.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между системами опирается на равенство 180° = π радиан. Его полезно помнить, потому что оно позволяет быстро менять запись угла, не теряя его величину.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чаще используют градусы, но радианы понадобятся позже при изучении функций и графиков. Поэтому важно понимать обе записи и уметь узнавать одну и ту же величину в разных формах.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3918" y="1073232"/>
            <a:ext cx="5636164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градусной и радианной меры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углов удобно сравнивать в двух системах: градусной и радианной. Такая запись помогает быстрее читать формулы, строить графики и выполнять преобразования в задачах.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угол можно записать по-разному, но его величина не меняется. Знание соответствий ускоряет вычисления и снижает число ошибок.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9 класс; основные стандартные углы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тригонометрические знания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особенно полезна там, где нужно определить размеры или положение объекта без прямого измерения, например по углу обзора или наклону.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тригонометрия востребована в практических расчётах, связанных с пространством, движением и точным измерением.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сфер применения по материалам школьного курса математики
</a:t>
            </a:r>
            <a:endParaRPr lang="en-US" sz="7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тригонометрии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астрономы начали составлять таблицы для расчётов положений светил. Эти работы заложили основу будущих тригонометрических методов и связи между углами и длинами.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Птолемей развил идеи таблиц хорд в астрономическом труде «Альмагест». Его вычисления долго использовались как важный источник для практической астрономии.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математики ввели понятия, близкие к современному синусу, и сделали вычисления удобнее. Это заметно продвинуло развитие тригонометрии как отдельного раздела математики.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и европейский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учёные сохранили и расширили античные знания, а затем передали их Европе. Так тригонометрия стала частью научной традиции Нового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тригонометрии и теоремы Пифагора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710300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теорема Пифагора помогает проверить, согласуются ли найденные значения сторон: сумма квадратов катетов должна быть равна квадрату гипотенузы.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90160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функциями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определений синуса и косинуса следует тождество sin² α + cos² α = 1. Оно показывает, что тригонометрические отношения связаны между собой не случайно, а закономерно.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110369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Пифагорово соотношение и тригонометрические формулы дополняют друг друга: одно помогает находить длины, другое — выражать их через угол. Вместе они образуют цельную модель треугольника.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практической задачи: нахождение высоты здания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расстояние от точки наблюдения до основания здания и измеряют угол подъёма взгляда. Эти две величины задают условия для применения тангенса.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здания, расстояние по земле и тангенс угла образуют прямоугольный треугольник. Поэтому неизвестную высоту находят по формуле tan α = противолежащий катет / прилежащий катет.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оценить результат: высота должна быть больше расстояния по земле и соответствовать реальному объекту. Такая проверка помогает заметить ошибки в расчётах.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тангенс растёт особенно быстро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удобно использовать для описания крутизны, потому что он резко меняется при увеличении угла и быстро показывает разницу между пологим и крутым наклоном.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угол к 90°, тем быстрее возрастает тангенс. Это связано с уменьшением прилежащего катета при почти неизменном противолежащем.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tan α по стандартным углам и табличным приближениям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тригонометрию в координатах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координат точки через угол и длину векторного направления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катеты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противолежащий и прилежащий катеты определяют не относительно выбранного угла. Из-за этого правильная формула записывается неверно.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функция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нужного отношения выбирают sin, cos или tan наугад. Перед вычислением важно понять, какие две стороны известны и что именно требуется найти.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единиц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и радианы нельзя подменять друг другом. Особенно важно внимательно читать условие и проверять, в какой системе записан угол в ответе.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 гипотенузой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дан не прямоугольный треугольник, гипотенузу нельзя использовать автоматически. Сначала нужно убедиться, что фигура действительно подходит для тригонометрического отношения.
</a:t>
            </a:r>
            <a:endParaRPr lang="en-US" sz="9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формул для 9 класса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нужны для решения задач в прямоугольном треугольнике. Они помогают выразить неизвестную сторону через известные элементы и проверить ответ по соотношениям.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отношения связаны с прямоугольным треугольником. Одни формулы находят сторону по углу, другие помогают проверить результат и упростить вычисления.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Тригонометрия: точный язык измерений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помогает переводить угол в длину, а длину — в координаты. Благодаря этому она делает измерения в геометрии точными, понятными и полезными для решения реальных задач.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2026-06-03T11:53:59Z</dcterms:created>
  <dcterms:modified xsi:type="dcterms:W3CDTF">2026-06-03T11:53:59Z</dcterms:modified>
</cp:coreProperties>
</file>