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Земли: горы и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Неровности земной поверхности формируют погоду, реки, почвы и то, как люди выбирают места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важен 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создают внутренние силы Земли и внешние воздействия природы — вода, ветер, лёд и колебания температуры. Горы и равнины занимают разные площади: равнин обычно больше. На равнинах легче строить, а в горах часто сложнее путешествовать.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суши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находятся примерно на высоте 200–500 м. Они выглядят выше, чем равнины, но обычно не такие резкие по форме, как горные районы.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располагаются ниже 200 м. Их нередко окружают более высокие участки, а реки легко образуют широкие долины и поймы, где могут развиваться сельские поселения.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имеют небольшие перепады высот: поверхность может быть почти плоской или слегка волнистой. Поэтому шагать и строить там обычно проще, чем на сильно пересечённой местности.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формам рельефа суши относят горы, равнины, низменности и возвышенности. Горы обычно поднимаются выше 500 м и имеют крутые склоны, которые хорошо выделяются на карте.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уровни рельефа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горы заметны и запоминаются, по площади суши чаще встречаются равнинные территории. Это связано с тем, как формировалась земная кора.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 высоте помогает понимать различия климата, стока воды и удобства хозяйственной деятельности.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школьные ориентиры по диапазонам высот (0–200 м, 200–500 м, &gt;500 м).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признаки и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горном ландшафте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 есть вершины, хребты, склоны, перевалы и ущелья. Склоны часто крутые, а долины между ними узкие и глубокие, из-за чего местность кажется «рваной» и неровной.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горы выглядят особенно резко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изображениях хорошо заметны высокие пики, снежные вершины, каменистые участки и извилистые горные дороги. Горы обычно выглядят более резко, чем равнины: перепады высот здесь заметны даже без измерений.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горы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возникают, когда участки земной коры поднимаются, сжимаются или раздвигаются. Чаще всего это связано с движениями больших блоков — литосферных плит.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столкновении плит породы смяты в складки, и поверхность постепенно «поднимается» вверх. Такие процессы могут формировать длинные горные цепи.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путь — разломы: один участок поднимается выше соседнего. Кроме того, бывают вулканические горы, которые растут из-за извержений лавы и выбросов пепла.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0453"/>
            <a:ext cx="4332300" cy="2228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гор и примеры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различают по способу образования: складчатые, глыбовые и вулканические. Для каждого вида характерны свои формы и «подсказки» в ландшафте.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процессы в глубине Земли оставляют разные формы на поверхности: от складок до вулканических конусов.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материалы по географии (классификация гор по происхождению).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 молодые горы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выше и заметно «острее» на вид. Склоны часто крутые, а вершины более угловатые. Такие горы сильнее расчленены — рельеф кажется более грубым.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ощущается рельеф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молодых горах перепады высот заметны сразу: тропы и дороги вынуждены огибать склоны. Из-за этого путешествие и строительство сложнее, а природные формы меняются быстрее.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горы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ниже, а вершины чаще округлые. Склоны более пологие, потому что время и разрушение сглаживают неровности. Такой рельеф воспринимается «мягче», чем в горных цепях молодого возраста.
</a:t>
            </a:r>
            <a:endParaRPr lang="en-US" sz="1107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меняет форму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Кавказа и Гималаев с Уралом показывает, как по внешнему виду можно предполагать «возраст» гор. Чем сильнее сглажен рельеф, тем дольше он подвергался разрушению.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изменяет горы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разрушения и выравнивания гор водой, льдом и температурными изменениями.
</a:t>
            </a:r>
            <a:endParaRPr lang="en-US" sz="1263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широкое пространство, где горизонт тянется почти без перерывов. На таких равнинах высоты меняются слабо: вместо крутых подъёмов — плавные переходы. Часто по равнинам легко идут дороги, а рядом работают поля и лесные полосы.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линия горизонта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река нередко течёт медленнее и образует широкую долину. Водные потоки переносят песок и ил, постепенно меняя берега. Поэтому на равнинах нередко складываются удобные условия для жизни людей и земледелия.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«двигатель» равнины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Равнины: признаки и разновидности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поверхности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появляются, когда неровности постепенно сглаживаются. Реки, ветер и смена температур «снимают» выступы, а затем заполняют низкие участки.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осадков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будущей равнины накапливаются осадки. Вода переносит песок, глину и ил, а затем слои оседают на суше или на дне водоёмов.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рек, моря и ветра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приносят обломочный материал, моря откладывают слои на дне, а ветер переносит мелкие частицы на большие расстояния. Так формируются крупные равнины, например Восточно-Европейская, Западно-Сибирская и Амазонская низменность.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равнины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людей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территории чаще удобнее для проживания: на них проще прокладывать маршруты и развивать хозяйство, чем в районах со сложным рельефом.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общее правило: население тяготеет к равнинам, потому что условия строительства и транспорта здесь благоприятнее.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демографические наблюдения (точные проценты зависят от страны и источника).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температура в горах снижается примерно на 6 °C на каждые 1000 м подъёма. Поэтому на склонах и вершинах условия часто резко отличаются.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29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°C
</a:t>
            </a:r>
            <a:pPr algn="ctr" indent="0" marL="0">
              <a:lnSpc>
                <a:spcPct val="120004"/>
              </a:lnSpc>
              <a:buNone/>
            </a:pPr>
            <a:r>
              <a:rPr lang="en-US" sz="1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высоты температура заметно падает, из‑за чего климат в горах меняется быстрее, чем на равнинах.
</a:t>
            </a:r>
            <a:pPr algn="ctr" indent="0" marL="0">
              <a:lnSpc>
                <a:spcPct val="120004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8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климатологии (средний вертикальный градиент температуры: около 6 °C на 1000 м).
</a:t>
            </a:r>
            <a:endParaRPr lang="en-US" sz="29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556128"/>
            <a:ext cx="4332300" cy="23763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 и равнин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горы и равнины отличаются по основным признакам, связанным с природой и жизнью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чаще усложняют транспорт и строительство, но дают ресурсы и возможности для туризма. Равнины, напротив, облегчают расселение и развитие сельского хозяйства.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общие закономерности влияния рельефа на природу и хозяйство.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почвы и растительность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равнинных районах реки обычно текут медленнее, поэтому долины получаются широкими, а русла часто изгибаются. Из‑за этого у берегов удобнее располагать поля и поселения.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вода движется быстрее: перепад высот больше, поэтому появляются пороги, ущелья, а иногда водопады. Быстрые реки сильнее размывают русло и формируют каменистые участки.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растительность меняется по высоте — это «вертикальная» смена зон. У подножия могут быть леса, выше — луга, а ещё выше — участки, где почва тоньше и больше каменистых россыпей.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нередко связаны с более плодородными почвами: осадки и перемещение наносов способствуют накоплению питательных веществ. Поэтому там чаще сосредоточены обширные сельскохозяйственные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 горах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поднятием вверх температура снижается, и это влияет на то, какие растения могут выжить. Животные также подстраиваются к новым условиям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 высотой природные зоны сменяют друг друга последовательно. Это делает горы особенно разнообразными по ландшафтам на сравнительно коротком расстоянии.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физической географии: принцип высотной поясности и пример для гор Кавказа.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7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48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875" y="1177584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575" y="1198518"/>
            <a:ext cx="376800" cy="3349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275" y="1198518"/>
            <a:ext cx="376800" cy="3349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горы и равнины мира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— одни из самых высоких горных систем. Здесь расположен Джомолунгма, часто называемая Эверестом, поэтому район привлекает туристов и альпинистов со всего мира.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Джомолунгма (Эверест)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Джомолунгма, или Эверест, имеет высоту 8848,86 м. Это ориентир для понимания масштаба гор и помогает точнее находить такие вершины на карте.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 — крупная равнина, известная обширными низкими пространствами. Такие территории важны для изучения того, как рельеф влияет на реки и природные зоны.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Западно-Сибирская равнина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Западно-Сибирская равнина занимает значительные площади суши и характеризуется относительно ровным рельефом. Это влияет на особенности водной сети и хозяйственное освоение региона.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 — один из ключевых равнинных районов мира. Название помогает быстро ориентироваться на карте и сопоставлять горные и равнинные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 выбор места для жилья и тип строительства. На равнинах удобнее прокладывать дороги и сети, а в горах часто требуются сложные инженерные решения из‑за перепадов высот.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сильнее меняют способы использования территории: там развиваются туризм, альпинизм и горнолыжный спорт, а также возможна добыча полезных ископаемых. Для равнин характерны города, заводы и поля.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приспосабливается к рельефу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изучения местности до снижения рисков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основа природных и жизненных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равнины — главные формы рельефа суши. Рельеф постоянно меняется под действием воды, ветра, льда и внутренних сил Земли, поэтому его знание помогает разумно использовать территории.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2026-05-12T23:23:58Z</dcterms:created>
  <dcterms:modified xsi:type="dcterms:W3CDTF">2026-05-12T23:23:58Z</dcterms:modified>
</cp:coreProperties>
</file>