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William Allingham: поэт для урока английского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стихи, природа и сказочное звучание.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Аллингем: поэт, редактор, собиратель баллад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Аллингем родился в 1824 году в ирландском Баллишанноне и жил в викторианскую эпоху. Он писал стихи, редактировал книги и сохранял народные баллады, а в школе его читают для тренировки ритма, произношения и словаря.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 Ирландии и первые впечатления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Северо-запад Ирландии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Аллингем вырос в краю рек, зелёных холмов и морского побережья. Такие пейзажи рано сформировали его взгляд на мир и позже стали постоянной темой его стихов.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поэзии часто появляются спокойные картины: вечерний свет, ветер, лесные тропы и мягкие краски. Эти детали создают ощущение покоя и лёгкой тайны.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умел замечать простые, но выразительные вещи — движение воды, туман над травой, редкие огни в сумерках. Именно такие образы делают его стихи понятными школьникам.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памятью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Воспоминания о родном месте не исчезали из его творчества. Аллингем возвращался к ним снова и снова, превращая детские впечатления в лирические строки.
</a:t>
            </a:r>
            <a:endParaRPr lang="en-US" sz="11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Ирландские пейзажи в стихах Аллингема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973631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 тропинки
</a:t>
            </a:r>
            <a:pPr algn="l" indent="0" marL="0">
              <a:lnSpc>
                <a:spcPct val="100000"/>
              </a:lnSpc>
              <a:buNone/>
            </a:pPr>
            <a:r>
              <a:rPr lang="en-US" sz="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Аллингема часто встречаются лес, дорожка между деревьями и тихие уголки природы. Такие сцены легко представить и они помогают почувствовать настроение стихотворения без сложных объяснений.
</a:t>
            </a:r>
            <a:endParaRPr lang="en-US" sz="1158" dirty="0"/>
          </a:p>
        </p:txBody>
      </p:sp>
      <p:sp>
        <p:nvSpPr>
          <p:cNvPr id="12" name="Text 3"/>
          <p:cNvSpPr txBox="1"/>
          <p:nvPr/>
        </p:nvSpPr>
        <p:spPr>
          <a:xfrm>
            <a:off x="4973631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и вода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ручей, река и влажная трава создают у него особую атмосферу. Эти слова относятся к теме природы и хорошо подходят для пополнения английского словаря.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973631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 огни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строках поэта можно заметить цветы, маленькие огоньки и мерцание в сумерках. Подобные детали делают картину живой и немного сказочной.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4973631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Moonlight и вечер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Вечернее небо и лунный свет часто задают тон его стихам. Они помогают показать, как простые природные образы могут передавать спокойствие и тайну.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788" y="1835776"/>
            <a:ext cx="4771781" cy="22806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о жизни поэта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жизни и литературной работы Уильяма Аллингема.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литературный успех пришёл постепенно: сначала была обычная служба, затем публикации и работа с народной поэзией.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 Уильяме Аллингеме из справочных и литературных изданий
</a:t>
            </a:r>
            <a:endParaRPr lang="en-US" sz="9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путь к литературе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Аллингем не жил только литературой: он работал на службе и видел повседневную жизнь людей своего времени. Этот опыт сделал его стихи ближе к реальности.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мастерства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короткие тексты Аллингема начали печатать в журналах и сборниках. Так он получил читателей, а его имя стало известно шире.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рядом с делами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писал в свободные часы, не отделяя творчество от обычных обязанностей. Такой путь показывает, что литература может развиваться даже при нехватке времени.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Аллингем стал известным писателем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показывает путь от детских впечатлений к литературной известности.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826" y="1965637"/>
            <a:ext cx="268494" cy="268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7349" y="1965637"/>
            <a:ext cx="268494" cy="2684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6213" y="1965637"/>
            <a:ext cx="167808" cy="268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4393" y="1965637"/>
            <a:ext cx="268494" cy="26849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02914" y="1965637"/>
            <a:ext cx="268494" cy="268494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06395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детали помогают быстро понять настроение текста: трава, лес, вода и вечерний свет сразу создают ясную картину. Для школьников это удобный вход в английскую лексику.
</a:t>
            </a:r>
            <a:endParaRPr lang="en-US" sz="1063" dirty="0"/>
          </a:p>
        </p:txBody>
      </p:sp>
      <p:sp>
        <p:nvSpPr>
          <p:cNvPr id="15" name="Text 2"/>
          <p:cNvSpPr txBox="1"/>
          <p:nvPr/>
        </p:nvSpPr>
        <p:spPr>
          <a:xfrm>
            <a:off x="2054917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Сказочные мотивы делают стихи Аллингема интересными и немного загадочными. Феи, огоньки и лесные тропинки помогают почувствовать, как поэзия превращается в маленькую историю.
</a:t>
            </a:r>
            <a:endParaRPr lang="en-US" sz="1063" dirty="0"/>
          </a:p>
        </p:txBody>
      </p:sp>
      <p:sp>
        <p:nvSpPr>
          <p:cNvPr id="16" name="Text 3"/>
          <p:cNvSpPr txBox="1"/>
          <p:nvPr/>
        </p:nvSpPr>
        <p:spPr>
          <a:xfrm>
            <a:off x="3803439" y="2436790"/>
            <a:ext cx="1430564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
</a:t>
            </a:r>
            <a:pPr algn="l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его строках часто слышится взгляд, близкий к детскому восприятию мира: удивление, доверие и внимание к мелочам. Это облегчает обсуждение текста на уроке.
</a:t>
            </a:r>
            <a:endParaRPr lang="en-US" sz="1063" dirty="0"/>
          </a:p>
        </p:txBody>
      </p:sp>
      <p:sp>
        <p:nvSpPr>
          <p:cNvPr id="17" name="Text 4"/>
          <p:cNvSpPr txBox="1"/>
          <p:nvPr/>
        </p:nvSpPr>
        <p:spPr>
          <a:xfrm>
            <a:off x="5551961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говорить о прошлом спокойно и без сложных слов. Воспоминания у него не тяжёлые, а светлые, поэтому их легко обсуждать и сравнивать с собственным опытом.
</a:t>
            </a:r>
            <a:endParaRPr lang="en-US" sz="1095" dirty="0"/>
          </a:p>
        </p:txBody>
      </p:sp>
      <p:sp>
        <p:nvSpPr>
          <p:cNvPr id="18" name="Text 5"/>
          <p:cNvSpPr txBox="1"/>
          <p:nvPr/>
        </p:nvSpPr>
        <p:spPr>
          <a:xfrm>
            <a:off x="7300482" y="2436790"/>
            <a:ext cx="1430563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Аллингем редко пишет о громких событиях. Ему важнее настроение, ритм и мягкое чувство, которое остаётся после чтения и помогает лучше запомнить строки.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легко понять школьникам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у Аллингема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Аллингем чаще всего обращается к природе и фольклорным мотивам, а также любит мягкие, спокойные настроения.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опоры его поэзии — природа и легендарные сюжеты; именно они делают стихи запоминающимися и удобными для школьного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обзор произведений Уильяма Аллингема по литературным справочникам
</a:t>
            </a:r>
            <a:endParaRPr lang="en-US" sz="91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225776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1103" y="2225776"/>
            <a:ext cx="4130041" cy="23352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дорожка в сумерках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стихотворении The Fairies читатель сразу попадает на тихую лесную тропинку, где вечерний воздух кажется почти волшебным. Небольшие огни в темноте усиливают ощущение тайны и помогают представить сказочный мир. Такой образ легко обсуждать на уроке, потому что он ясен и нагляден.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4840295" y="1508168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текст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строки, ритм и повтор делают стихотворение похожим на песню. Благодаря этому его удобно читать вслух и искать знакомые английские слова. Ученикам легко заметить, как звучание помогает смыслу и создаёт настроение без длинных объяснений.
</a:t>
            </a:r>
            <a:endParaRPr lang="en-US" sz="993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The Fairies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состоит из небольших строк, поэтому текст не кажется тяжёлым. Его удобно читать по частям, следить за смыслом и не теряться даже при первом знакомстве с английским языком.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485129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слуху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ритм делает строки похожими на песню. Ученикам проще уловить интонацию, правильно расставить паузы и почувствовать, как английская речь звучит естественно и плавно.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63864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Рифмы запоминаются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Созвучные окончания строк помогают быстро запомнить слова и выражения. Когда ученик слышит рифму, ему легче догадаться о следующем слове и повторить текст без постоянной подсказки.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842598" y="2436790"/>
            <a:ext cx="1945756" cy="1363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образы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стихотворении есть знакомые школьникам слова и ясные картины: лес, огни, тропинка, сказочные существа. Такие образы помогают понять текст без длинного объяснения и поддерживают интерес к чтению.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читать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43" y="1835776"/>
            <a:ext cx="4443636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Уильяма Аллингема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как поэт сочетал лирические миниатюры, баллады и крупную поэму.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Аллингема есть и короткие тексты для чтения в классе, и более объёмные произведения, но особенно заметны баллады и лирика о 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творчества Уильяма Аллингема по литературным справочным изданиям
</a:t>
            </a:r>
            <a:endParaRPr lang="en-US" sz="9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и народная песня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Баллада обычно рассказывает небольшую историю без сложного развития событий. Такой формат близок школьникам, потому что смысл легко уловить даже при первом чтении и обсуждении на уроке.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традицией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Аллингем собирал и редактировал народные тексты, чтобы сохранить их для новых поколений. Так он соединял собственное творчество с устной культурой Ирландии и Англии.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01335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 напевность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баллад характерны повторяющиеся строки, ритм и звучность. Благодаря этому текст легче читать вслух, а отдельные слова и выражения быстрее остаются в 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стихи Аллингема запоминающимися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особенно заметны в коротких стихотворениях поэта и помогают ученикам быстрее читать текст без потери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приёмами оказываются ритм и повтор: именно они делают стихи Аллингема удобными для чтения вслух и запоминания.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поэтических особенностей стихов Уильяма Аллингема по литературоведческим описаниям
</a:t>
            </a:r>
            <a:endParaRPr lang="en-US" sz="93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502588"/>
            <a:ext cx="4130041" cy="23352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103" y="1502588"/>
            <a:ext cx="4130041" cy="233524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слова и рисунка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Женой Уильяма Аллингема была Хелен Патерсон — художница и иллюстратор. Их семья соединяла литературу и изобразительное искусство, как это часто бывало в викторианскую эпоху. Для урока такой факт помогает представить поэта не только как автора текстов, но и как человека своего времени.
</a:t>
            </a:r>
            <a:endParaRPr lang="en-US" sz="976" dirty="0"/>
          </a:p>
        </p:txBody>
      </p:sp>
      <p:sp>
        <p:nvSpPr>
          <p:cNvPr id="8" name="Text 1"/>
          <p:cNvSpPr txBox="1"/>
          <p:nvPr/>
        </p:nvSpPr>
        <p:spPr>
          <a:xfrm>
            <a:off x="4840295" y="3982400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Викторианский образ дома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личная история хорошо смотрится рядом с портретом XIX века: строгая одежда, спокойная поза, книги и бумаги на столе. Такой визуальный ряд помогает почувствовать атмосферу эпохи, в которой жила и работала эта творческая пара.
</a:t>
            </a:r>
            <a:endParaRPr lang="en-US" sz="993" dirty="0"/>
          </a:p>
        </p:txBody>
      </p:sp>
      <p:sp>
        <p:nvSpPr>
          <p:cNvPr id="9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личная жизнь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Аллингем как собиратель народных текстов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Аллингем не ограничивался собственными стихами: он обращался к старым балладам, чтобы важные тексты не исчезли. Благодаря такой работе народная поэзия сохранилась для читателей следующих поколений.
</a:t>
            </a:r>
            <a:endParaRPr lang="en-US" sz="1085" dirty="0"/>
          </a:p>
        </p:txBody>
      </p:sp>
      <p:sp>
        <p:nvSpPr>
          <p:cNvPr id="10" name="Text 3"/>
          <p:cNvSpPr txBox="1"/>
          <p:nvPr/>
        </p:nvSpPr>
        <p:spPr>
          <a:xfrm>
            <a:off x="4383276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Редактирование и подбор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не просто переписывал найденные песни, а внимательно отбирал и приводил их в удобный для чтения вид. Это помогало школьникам и взрослым знакомиться с традицией без трудного старинного языка.
</a:t>
            </a:r>
            <a:endParaRPr lang="en-US" sz="1085" dirty="0"/>
          </a:p>
        </p:txBody>
      </p:sp>
      <p:sp>
        <p:nvSpPr>
          <p:cNvPr id="11" name="Text 4"/>
          <p:cNvSpPr txBox="1"/>
          <p:nvPr/>
        </p:nvSpPr>
        <p:spPr>
          <a:xfrm>
            <a:off x="5498248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фольклором показывает, что литература может сохранять голос прошлого. Аллингем помог народным легендам и песням дойти до современного читателя в более устойчивой форме.
</a:t>
            </a:r>
            <a:endParaRPr lang="en-US" sz="1085" dirty="0"/>
          </a:p>
        </p:txBody>
      </p:sp>
      <p:sp>
        <p:nvSpPr>
          <p:cNvPr id="12" name="Text 5"/>
          <p:cNvSpPr txBox="1"/>
          <p:nvPr/>
        </p:nvSpPr>
        <p:spPr>
          <a:xfrm>
            <a:off x="1568054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им тексты стали частью литературной культуры XIX века. Через них читатель видит, как народная песня превращается в материал для книги и учебного чтения.
</a:t>
            </a:r>
            <a:endParaRPr lang="en-US" sz="10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стихотворение на уроке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 коротким поэтическим текстом на основе стихотворения The Fairies.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Аллингем среди поэтов XIX века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Аллингем выделяется не объёмом произведений, а их звучанием и ясностью образов, что особенно полезно для школьного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сильная сторона — сочетание краткой формы, фольклорных мотивов и мягкого ритма, поэтому тексты легко воспринимаются на уроке.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описание творчества Уильяма Аллингема в литературных обзорах XIX века
</a:t>
            </a:r>
            <a:endParaRPr lang="en-US" sz="93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1889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поэта его стихи не исчезли: их продолжили включать в сборники и учебные материалы, где они использовались как удобные тексты для чтения.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XIX–XX век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известность сохраняло стихотворение The Fairies. Оно привлекало читателей простым ритмом, сказочным настроением и образами природы, понятными детям и взрослым.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Аллингема напоминает о связи поэзии с ирландским фольклором и мелодичным английским языком. Его тексты по-прежнему подходят для знакомства со стихами на уроке.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важным после 1889 года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Уильям Аллингем подходит для урока английского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Аллингем удобен для школьного чтения: его стихи короткие, звучные и образные. Они помогают учить лексику, замечать рифму и узнавать английскую поэзию через природу и сказку.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2026-05-30T13:21:24Z</dcterms:created>
  <dcterms:modified xsi:type="dcterms:W3CDTF">2026-05-30T13:21:24Z</dcterms:modified>
</cp:coreProperties>
</file>