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рационального природопользования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– сохранение природы при эффективном использовании ресурсов.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ведёт к увеличению спроса на ресурсы и ухудшению экологии. Вырубка лесов, загрязнение воды и воздуха угрожают жизни и климату на всей планете.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бережное отношение к природе?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источник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питья, сельского хозяйства и промышленности. Она составляет основу многих экосистем и регулирует климат.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кислород, служат средой обитания для множества видов и поставляют древесину для строительства и производства.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ископаемые, такие как уголь и металлы, используются в промышленности и энергетике, но их запасы ограничены.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природные ресурсы?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леса, вода и животные. Они способны восстанавливаться при бережном использовании, сохраняя экосистемы.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уголь, нефть и металлы исчерпаемы. Их добыча требует разумного расходования и замены альтернативами.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свет, ветер и геотермальная энергия постоянно доступны, их использование не снижает запасы природы.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природных ресурсов по воспроизводимости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влияющие на окружающую среду положительно и отрицательно, определяют долгосрочную 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ресурсов помогает сохранить природу и избежать экологических кризисов.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рационального и нерационального природопользования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673" y="1319944"/>
            <a:ext cx="141553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экологического следа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расходуемой в быту и промышленности пресной воды напрямую влияет на доступный запас.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Энерговыделение связано с выбросами и нагрузкой на природные ресурсы.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Занимаемая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территории под жильё и производство влияют на биоразнообразие и ландшафты.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мусора и выбросы загрязняют окружающую среду и требуют переработки.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 США гораздо выше, что создаёт повышенную нагрузку на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влияет на уровень использования ресурсов и требует адаптивных мер для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потреблении природных ресурсов по странам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расходование ресурсов и ухудшение климата ведут к катастрофам и снижению качества жизни. Необходима срочная реакция.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необходимости бережного природопользования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сообщество принимает меры, включая Парижское соглашение, стимулирующее переход к устойчивым технологиям и сокращение выбросов.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способность природных систем к восстановлению и избегать их перегрузки.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рационального природопользования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Минимизировать отходы и загрязнение, применяя экологичные технологии.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интересы общества, объединять усилия всех участников.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Проводить экологическое просвещение для формирования сознательного отношения к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рационального природопользования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для эффективного использования и охраны ресурсов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озёра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служат естественным резервуаром пресной воды и домом для множества видов рыб и растений. Они поддерживают биологическое разнообразие, регулируют микроклимат и обеспечивают население водой.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системы как артерии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экосистемы, переносят питательные вещества и способствуют формированию плодородных земель. Их неправильное использование приводит к эрозии и загрязнению окружающей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угодья и их экосистемные услуги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действуют как естественные фильтры, задерживая загрязняющие вещества и питая подземные воды. Они также служат убежищем для многих редких и охраняемых видов.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важность водных экосистем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устранение утечек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контроль и ремонт сетей водоснабжения позволяют существенно уменьшить потери и сохранить запасы.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фильтрационных и биологических методов для повышения качества сточных вод и их повторного использования.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водосберегающих устройств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внедрения кранов и сантехники с регуляторами потока для снижения расхода воды в бытовых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систем для накопления осадков и их использование в поливе и хозяйственных нуждах сокращает потребление пресной воды.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рационального использования пресной воды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 поддержание экологического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новых деревьев способствует восстановлению лесного покрова и поглощению углекислого газа. Это помогает сохранять кислородный обмен и климатические условия на региональном уровне.
</a:t>
            </a:r>
            <a:endParaRPr lang="en-US" sz="1556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лесов благодаря устойчивому управлению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рациональная эксплуатация древесных богатств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Выборочные вырубки минимизируют ущерб экосистемам. Одновременно ведётся борьба с пожарами и вредителями, что обеспечивает сохранение лесных ресурсов для будущих поколений.
</a:t>
            </a:r>
            <a:endParaRPr lang="en-US" sz="15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севооборота помогает поддерживать биоразнообразие и восстанавливать плодородие почв без чрезмерного использования химикатов.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методы в сельском хозяйстве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минеральных удобрений и переход на органические методы снижают загрязнение и повышают качество продуктов.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позволяет экономно расходовать воду, избегая её потерь и сохраняя влажность почвы для эффективного роста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и загрязнение тяжелыми металлами значительно увеличились за три последних десятилетия, усиливая негативное влияние на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устойчивое ухудшение экологической обстановки, требующее целенаправленных мер для снижения выбросов и очистки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2021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природной среды в России (1990–2020)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солнечной энергии сокращает выбросы углекислого газа и уменьшает нагрузку на ископаемые ресурсы.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 значение альтернативной энергетики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электростанции становятся важными источниками чистой энергии, особенно в южных и прибрежных регионах России.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обеспечивает стабильное производство электроэнергии с минимальным воздействием на окружающую среду при правильном управлении.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видов 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создают безопасные условия для редких и исчезающих животных, обеспечивая охрану и восстановление их популяций в естественных условиях.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эрозии и деградации почв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способствуют сохранению плодородных почв и предотвращают разрушение ландшафтов под воздействием ветра и воды.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регионального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водоемы заповедников поддерживают влажность и температурный режим, снижая негативные эффекты изменения климата на местном уровне.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национальных парков и заповедников в охране природы
</a:t>
            </a:r>
            <a:endParaRPr lang="en-US" sz="2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примерами успешных экологических практик в разных странах, демонстрирующая разнообразие подходов и их эффективность.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передовых подходов в разных странах показывает, что целенаправленные экопроекты значительно уменьшают негативное влияние на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2022
</a:t>
            </a:r>
            <a:endParaRPr lang="en-US" sz="119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 рационального природопользования
</a:t>
            </a:r>
            <a:endParaRPr lang="en-US" sz="2781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сокращение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организуют раздельный сбор мусора в школах и дома, уменьшая объемы отходов и способствуя переработке материалов.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 в быту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учатся экономить электроэнергию, отключая приборы и используя энергосберегающие лампы, что снижает нагрузку на энергосистему.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 и просвещение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субботники, посадка деревьев и образовательные мероприятия формируют сознательное отношение к охране природы среди сверстников.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активность школьников и молодежи
</a:t>
            </a:r>
            <a:endParaRPr lang="en-US" sz="27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— путь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ресурсов и экологическое воспитание школьников помогают сохранить природу и обеспечить благополучие общества для грядущих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2026-05-08T04:47:34Z</dcterms:created>
  <dcterms:modified xsi:type="dcterms:W3CDTF">2026-05-08T04:47:34Z</dcterms:modified>
</cp:coreProperties>
</file>